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3" r:id="rId2"/>
  </p:sldMasterIdLst>
  <p:notesMasterIdLst>
    <p:notesMasterId r:id="rId30"/>
  </p:notesMasterIdLst>
  <p:sldIdLst>
    <p:sldId id="256" r:id="rId3"/>
    <p:sldId id="261" r:id="rId4"/>
    <p:sldId id="293" r:id="rId5"/>
    <p:sldId id="294" r:id="rId6"/>
    <p:sldId id="260" r:id="rId7"/>
    <p:sldId id="292" r:id="rId8"/>
    <p:sldId id="257" r:id="rId9"/>
    <p:sldId id="258" r:id="rId10"/>
    <p:sldId id="273" r:id="rId11"/>
    <p:sldId id="296" r:id="rId12"/>
    <p:sldId id="262" r:id="rId13"/>
    <p:sldId id="263" r:id="rId14"/>
    <p:sldId id="295" r:id="rId15"/>
    <p:sldId id="274" r:id="rId16"/>
    <p:sldId id="275" r:id="rId17"/>
    <p:sldId id="276" r:id="rId18"/>
    <p:sldId id="277" r:id="rId19"/>
    <p:sldId id="278" r:id="rId20"/>
    <p:sldId id="279" r:id="rId21"/>
    <p:sldId id="280" r:id="rId22"/>
    <p:sldId id="281" r:id="rId23"/>
    <p:sldId id="283" r:id="rId24"/>
    <p:sldId id="284" r:id="rId25"/>
    <p:sldId id="287" r:id="rId26"/>
    <p:sldId id="289" r:id="rId27"/>
    <p:sldId id="290" r:id="rId28"/>
    <p:sldId id="291" r:id="rId29"/>
  </p:sldIdLst>
  <p:sldSz cx="9144000" cy="5143500" type="screen16x9"/>
  <p:notesSz cx="6858000" cy="9144000"/>
  <p:embeddedFontLst>
    <p:embeddedFont>
      <p:font typeface="Calibri" panose="020F0502020204030204" pitchFamily="34" charset="0"/>
      <p:regular r:id="rId31"/>
      <p:bold r:id="rId32"/>
      <p:italic r:id="rId33"/>
      <p:boldItalic r:id="rId34"/>
    </p:embeddedFont>
    <p:embeddedFont>
      <p:font typeface="Montserrat" panose="020B0604020202020204" charset="0"/>
      <p:regular r:id="rId35"/>
      <p:bold r:id="rId36"/>
      <p:italic r:id="rId37"/>
      <p:boldItalic r:id="rId38"/>
    </p:embeddedFont>
    <p:embeddedFont>
      <p:font typeface="Nunito Sans" panose="020B0604020202020204" charset="0"/>
      <p:regular r:id="rId39"/>
    </p:embeddedFont>
    <p:embeddedFont>
      <p:font typeface="Roboto Condensed" panose="020B060402020202020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 uri="{505F2C04-C923-438B-8C0F-E0CD2BADF298}">
      <wppc:fontMiss xmlns:wppc="http://www.wps.cn/officeDocument/PresentationCustomData" xmlns=""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138" y="2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9.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s>
</file>

<file path=ppt/media/image1.png>
</file>

<file path=ppt/media/image10.png>
</file>

<file path=ppt/media/image11.png>
</file>

<file path=ppt/media/image12.png>
</file>

<file path=ppt/media/image13.jpeg>
</file>

<file path=ppt/media/image14.png>
</file>

<file path=ppt/media/image15.png>
</file>

<file path=ppt/media/image16.jpe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97a9bff0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97a9bff0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48815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97a9bff0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97a9bff0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0867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97a9bff0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97a9bff0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97a9bff0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97a9bff0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97a9bff0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97a9bff0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97a9bff0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97a9bff0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2584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9341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97a9bff0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97a9bff0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97a9bff0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97a9bff0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93969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4f71fa33a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4f71fa33a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97a9bff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97a9bff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rátulas">
  <p:cSld name="OBJECT_1_1">
    <p:bg>
      <p:bgPr>
        <a:solidFill>
          <a:srgbClr val="21212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08100" y="122675"/>
            <a:ext cx="5512200" cy="386400"/>
          </a:xfrm>
          <a:prstGeom prst="rect">
            <a:avLst/>
          </a:prstGeom>
        </p:spPr>
        <p:txBody>
          <a:bodyPr spcFirstLastPara="1" wrap="square" lIns="91425" tIns="91425" rIns="91425" bIns="91425" anchor="t" anchorCtr="0"/>
          <a:lstStyle>
            <a:lvl1pPr lvl="0" rtl="0">
              <a:spcBef>
                <a:spcPts val="0"/>
              </a:spcBef>
              <a:spcAft>
                <a:spcPts val="0"/>
              </a:spcAft>
              <a:buNone/>
              <a:defRPr>
                <a:solidFill>
                  <a:srgbClr val="FFFFFF"/>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defRPr>
            </a:lvl1pPr>
            <a:lvl2pPr lvl="1" rtl="0">
              <a:spcBef>
                <a:spcPts val="0"/>
              </a:spcBef>
              <a:spcAft>
                <a:spcPts val="0"/>
              </a:spcAft>
              <a:buNone/>
              <a:defRPr>
                <a:solidFill>
                  <a:srgbClr val="FFFFFF"/>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defRPr>
            </a:lvl2pPr>
            <a:lvl3pPr lvl="2" rtl="0">
              <a:spcBef>
                <a:spcPts val="0"/>
              </a:spcBef>
              <a:spcAft>
                <a:spcPts val="0"/>
              </a:spcAft>
              <a:buNone/>
              <a:defRPr>
                <a:solidFill>
                  <a:srgbClr val="FFFFFF"/>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defRPr>
            </a:lvl3pPr>
            <a:lvl4pPr lvl="3" rtl="0">
              <a:spcBef>
                <a:spcPts val="0"/>
              </a:spcBef>
              <a:spcAft>
                <a:spcPts val="0"/>
              </a:spcAft>
              <a:buNone/>
              <a:defRPr>
                <a:solidFill>
                  <a:srgbClr val="FFFFFF"/>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defRPr>
            </a:lvl4pPr>
            <a:lvl5pPr lvl="4" rtl="0">
              <a:spcBef>
                <a:spcPts val="0"/>
              </a:spcBef>
              <a:spcAft>
                <a:spcPts val="0"/>
              </a:spcAft>
              <a:buNone/>
              <a:defRPr>
                <a:solidFill>
                  <a:srgbClr val="FFFFFF"/>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defRPr>
            </a:lvl5pPr>
            <a:lvl6pPr lvl="5" rtl="0">
              <a:spcBef>
                <a:spcPts val="0"/>
              </a:spcBef>
              <a:spcAft>
                <a:spcPts val="0"/>
              </a:spcAft>
              <a:buNone/>
              <a:defRPr>
                <a:solidFill>
                  <a:srgbClr val="FFFFFF"/>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defRPr>
            </a:lvl6pPr>
            <a:lvl7pPr lvl="6" rtl="0">
              <a:spcBef>
                <a:spcPts val="0"/>
              </a:spcBef>
              <a:spcAft>
                <a:spcPts val="0"/>
              </a:spcAft>
              <a:buNone/>
              <a:defRPr>
                <a:solidFill>
                  <a:srgbClr val="FFFFFF"/>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defRPr>
            </a:lvl7pPr>
            <a:lvl8pPr lvl="7" rtl="0">
              <a:spcBef>
                <a:spcPts val="0"/>
              </a:spcBef>
              <a:spcAft>
                <a:spcPts val="0"/>
              </a:spcAft>
              <a:buNone/>
              <a:defRPr>
                <a:solidFill>
                  <a:srgbClr val="FFFFFF"/>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defRPr>
            </a:lvl8pPr>
            <a:lvl9pPr lvl="8" rtl="0">
              <a:spcBef>
                <a:spcPts val="0"/>
              </a:spcBef>
              <a:spcAft>
                <a:spcPts val="0"/>
              </a:spcAft>
              <a:buNone/>
              <a:defRPr>
                <a:solidFill>
                  <a:srgbClr val="FFFFFF"/>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defRPr>
            </a:lvl9pPr>
          </a:lstStyle>
          <a:p>
            <a:endParaRPr/>
          </a:p>
        </p:txBody>
      </p:sp>
      <p:sp>
        <p:nvSpPr>
          <p:cNvPr id="52" name="Google Shape;52;p13"/>
          <p:cNvSpPr/>
          <p:nvPr/>
        </p:nvSpPr>
        <p:spPr>
          <a:xfrm>
            <a:off x="205569" y="4875706"/>
            <a:ext cx="3036852" cy="247860"/>
          </a:xfrm>
          <a:custGeom>
            <a:avLst/>
            <a:gdLst/>
            <a:ahLst/>
            <a:cxnLst/>
            <a:rect l="l" t="t" r="r" b="b"/>
            <a:pathLst>
              <a:path w="21600" h="21600" extrusionOk="0">
                <a:moveTo>
                  <a:pt x="0" y="0"/>
                </a:moveTo>
                <a:lnTo>
                  <a:pt x="21600" y="0"/>
                </a:lnTo>
                <a:lnTo>
                  <a:pt x="21600" y="21600"/>
                </a:lnTo>
                <a:lnTo>
                  <a:pt x="0" y="21600"/>
                </a:lnTo>
                <a:close/>
              </a:path>
            </a:pathLst>
          </a:custGeom>
          <a:noFill/>
          <a:ln>
            <a:noFill/>
          </a:ln>
        </p:spPr>
        <p:txBody>
          <a:bodyPr spcFirstLastPara="1" wrap="square" lIns="91400" tIns="91400" rIns="91400" bIns="91400" anchor="ctr" anchorCtr="0">
            <a:noAutofit/>
          </a:bodyPr>
          <a:lstStyle/>
          <a:p>
            <a:pPr marL="0" marR="0" lvl="0" indent="0" algn="l" rtl="0">
              <a:spcBef>
                <a:spcPts val="0"/>
              </a:spcBef>
              <a:spcAft>
                <a:spcPts val="0"/>
              </a:spcAft>
              <a:buNone/>
            </a:pPr>
            <a:r>
              <a:rPr lang="en-GB" sz="800" i="0" u="none" strike="noStrike" cap="none">
                <a:solidFill>
                  <a:schemeClr val="lt1"/>
                </a:solidFill>
                <a:highlight>
                  <a:srgbClr val="8BAB42"/>
                </a:highlight>
                <a:latin typeface="Roboto Condensed" panose="02000000000000000000"/>
                <a:ea typeface="Roboto Condensed" panose="02000000000000000000"/>
                <a:cs typeface="Roboto Condensed" panose="02000000000000000000"/>
                <a:sym typeface="Roboto Condensed" panose="02000000000000000000"/>
              </a:rPr>
              <a:t>Globant</a:t>
            </a:r>
            <a:r>
              <a:rPr lang="en-GB" sz="800" i="0" u="none" strike="noStrike" cap="none">
                <a:solidFill>
                  <a:schemeClr val="lt1"/>
                </a:solidFill>
                <a:latin typeface="Roboto Condensed" panose="02000000000000000000"/>
                <a:ea typeface="Roboto Condensed" panose="02000000000000000000"/>
                <a:cs typeface="Roboto Condensed" panose="02000000000000000000"/>
                <a:sym typeface="Roboto Condensed" panose="02000000000000000000"/>
              </a:rPr>
              <a:t>  </a:t>
            </a:r>
            <a:r>
              <a:rPr lang="en-GB" sz="800" i="0" u="none" strike="noStrike" cap="none">
                <a:solidFill>
                  <a:srgbClr val="434343"/>
                </a:solidFill>
                <a:latin typeface="Roboto Condensed" panose="02000000000000000000"/>
                <a:ea typeface="Roboto Condensed" panose="02000000000000000000"/>
                <a:cs typeface="Roboto Condensed" panose="02000000000000000000"/>
                <a:sym typeface="Roboto Condensed" panose="02000000000000000000"/>
              </a:rPr>
              <a:t>Proprietary | Confidential Information</a:t>
            </a:r>
            <a:endParaRPr sz="800">
              <a:latin typeface="Roboto Condensed" panose="02000000000000000000"/>
              <a:ea typeface="Roboto Condensed" panose="02000000000000000000"/>
              <a:cs typeface="Roboto Condensed" panose="02000000000000000000"/>
              <a:sym typeface="Roboto Condensed" panose="02000000000000000000"/>
            </a:endParaRPr>
          </a:p>
        </p:txBody>
      </p:sp>
      <p:pic>
        <p:nvPicPr>
          <p:cNvPr id="53" name="Google Shape;53;p13"/>
          <p:cNvPicPr preferRelativeResize="0"/>
          <p:nvPr/>
        </p:nvPicPr>
        <p:blipFill rotWithShape="1">
          <a:blip r:embed="rId2"/>
          <a:srcRect r="88451" b="13269"/>
          <a:stretch>
            <a:fillRect/>
          </a:stretch>
        </p:blipFill>
        <p:spPr>
          <a:xfrm>
            <a:off x="85875" y="4895676"/>
            <a:ext cx="133426" cy="222000"/>
          </a:xfrm>
          <a:prstGeom prst="rect">
            <a:avLst/>
          </a:prstGeom>
          <a:noFill/>
          <a:ln>
            <a:noFill/>
          </a:ln>
        </p:spPr>
      </p:pic>
      <p:sp>
        <p:nvSpPr>
          <p:cNvPr id="54" name="Google Shape;54;p13"/>
          <p:cNvSpPr txBox="1">
            <a:spLocks noGrp="1"/>
          </p:cNvSpPr>
          <p:nvPr>
            <p:ph type="title" idx="2"/>
          </p:nvPr>
        </p:nvSpPr>
        <p:spPr>
          <a:xfrm>
            <a:off x="208100" y="981525"/>
            <a:ext cx="7416300" cy="540900"/>
          </a:xfrm>
          <a:prstGeom prst="rect">
            <a:avLst/>
          </a:prstGeom>
        </p:spPr>
        <p:txBody>
          <a:bodyPr spcFirstLastPara="1" wrap="square" lIns="91425" tIns="91425" rIns="91425" bIns="91425" anchor="ctr" anchorCtr="0"/>
          <a:lstStyle>
            <a:lvl1pPr lvl="0" rtl="0">
              <a:spcBef>
                <a:spcPts val="0"/>
              </a:spcBef>
              <a:spcAft>
                <a:spcPts val="0"/>
              </a:spcAft>
              <a:buNone/>
              <a:defRPr sz="3600">
                <a:solidFill>
                  <a:srgbClr val="FFFFFF"/>
                </a:solidFill>
                <a:highlight>
                  <a:srgbClr val="8BAB42"/>
                </a:highlight>
                <a:latin typeface="Dosis" panose="02010503020202060003"/>
                <a:ea typeface="Dosis" panose="02010503020202060003"/>
                <a:cs typeface="Dosis" panose="02010503020202060003"/>
                <a:sym typeface="Dosis" panose="02010503020202060003"/>
              </a:defRPr>
            </a:lvl1pPr>
            <a:lvl2pPr lvl="1" rtl="0">
              <a:spcBef>
                <a:spcPts val="0"/>
              </a:spcBef>
              <a:spcAft>
                <a:spcPts val="0"/>
              </a:spcAft>
              <a:buNone/>
              <a:defRPr sz="3600">
                <a:solidFill>
                  <a:srgbClr val="FFFFFF"/>
                </a:solidFill>
                <a:highlight>
                  <a:srgbClr val="000000"/>
                </a:highlight>
                <a:latin typeface="Dosis" panose="02010503020202060003"/>
                <a:ea typeface="Dosis" panose="02010503020202060003"/>
                <a:cs typeface="Dosis" panose="02010503020202060003"/>
                <a:sym typeface="Dosis" panose="02010503020202060003"/>
              </a:defRPr>
            </a:lvl2pPr>
            <a:lvl3pPr lvl="2" rtl="0">
              <a:spcBef>
                <a:spcPts val="0"/>
              </a:spcBef>
              <a:spcAft>
                <a:spcPts val="0"/>
              </a:spcAft>
              <a:buNone/>
              <a:defRPr sz="3600">
                <a:solidFill>
                  <a:srgbClr val="FFFFFF"/>
                </a:solidFill>
                <a:highlight>
                  <a:srgbClr val="000000"/>
                </a:highlight>
                <a:latin typeface="Dosis" panose="02010503020202060003"/>
                <a:ea typeface="Dosis" panose="02010503020202060003"/>
                <a:cs typeface="Dosis" panose="02010503020202060003"/>
                <a:sym typeface="Dosis" panose="02010503020202060003"/>
              </a:defRPr>
            </a:lvl3pPr>
            <a:lvl4pPr lvl="3" rtl="0">
              <a:spcBef>
                <a:spcPts val="0"/>
              </a:spcBef>
              <a:spcAft>
                <a:spcPts val="0"/>
              </a:spcAft>
              <a:buNone/>
              <a:defRPr sz="3600">
                <a:solidFill>
                  <a:srgbClr val="FFFFFF"/>
                </a:solidFill>
                <a:highlight>
                  <a:srgbClr val="000000"/>
                </a:highlight>
                <a:latin typeface="Dosis" panose="02010503020202060003"/>
                <a:ea typeface="Dosis" panose="02010503020202060003"/>
                <a:cs typeface="Dosis" panose="02010503020202060003"/>
                <a:sym typeface="Dosis" panose="02010503020202060003"/>
              </a:defRPr>
            </a:lvl4pPr>
            <a:lvl5pPr lvl="4" rtl="0">
              <a:spcBef>
                <a:spcPts val="0"/>
              </a:spcBef>
              <a:spcAft>
                <a:spcPts val="0"/>
              </a:spcAft>
              <a:buNone/>
              <a:defRPr sz="3600">
                <a:solidFill>
                  <a:srgbClr val="FFFFFF"/>
                </a:solidFill>
                <a:highlight>
                  <a:srgbClr val="000000"/>
                </a:highlight>
                <a:latin typeface="Dosis" panose="02010503020202060003"/>
                <a:ea typeface="Dosis" panose="02010503020202060003"/>
                <a:cs typeface="Dosis" panose="02010503020202060003"/>
                <a:sym typeface="Dosis" panose="02010503020202060003"/>
              </a:defRPr>
            </a:lvl5pPr>
            <a:lvl6pPr lvl="5" rtl="0">
              <a:spcBef>
                <a:spcPts val="0"/>
              </a:spcBef>
              <a:spcAft>
                <a:spcPts val="0"/>
              </a:spcAft>
              <a:buNone/>
              <a:defRPr sz="3600">
                <a:solidFill>
                  <a:srgbClr val="FFFFFF"/>
                </a:solidFill>
                <a:highlight>
                  <a:srgbClr val="000000"/>
                </a:highlight>
                <a:latin typeface="Dosis" panose="02010503020202060003"/>
                <a:ea typeface="Dosis" panose="02010503020202060003"/>
                <a:cs typeface="Dosis" panose="02010503020202060003"/>
                <a:sym typeface="Dosis" panose="02010503020202060003"/>
              </a:defRPr>
            </a:lvl6pPr>
            <a:lvl7pPr lvl="6" rtl="0">
              <a:spcBef>
                <a:spcPts val="0"/>
              </a:spcBef>
              <a:spcAft>
                <a:spcPts val="0"/>
              </a:spcAft>
              <a:buNone/>
              <a:defRPr sz="3600">
                <a:solidFill>
                  <a:srgbClr val="FFFFFF"/>
                </a:solidFill>
                <a:highlight>
                  <a:srgbClr val="000000"/>
                </a:highlight>
                <a:latin typeface="Dosis" panose="02010503020202060003"/>
                <a:ea typeface="Dosis" panose="02010503020202060003"/>
                <a:cs typeface="Dosis" panose="02010503020202060003"/>
                <a:sym typeface="Dosis" panose="02010503020202060003"/>
              </a:defRPr>
            </a:lvl7pPr>
            <a:lvl8pPr lvl="7" rtl="0">
              <a:spcBef>
                <a:spcPts val="0"/>
              </a:spcBef>
              <a:spcAft>
                <a:spcPts val="0"/>
              </a:spcAft>
              <a:buNone/>
              <a:defRPr sz="3600">
                <a:solidFill>
                  <a:srgbClr val="FFFFFF"/>
                </a:solidFill>
                <a:highlight>
                  <a:srgbClr val="000000"/>
                </a:highlight>
                <a:latin typeface="Dosis" panose="02010503020202060003"/>
                <a:ea typeface="Dosis" panose="02010503020202060003"/>
                <a:cs typeface="Dosis" panose="02010503020202060003"/>
                <a:sym typeface="Dosis" panose="02010503020202060003"/>
              </a:defRPr>
            </a:lvl8pPr>
            <a:lvl9pPr lvl="8" rtl="0">
              <a:spcBef>
                <a:spcPts val="0"/>
              </a:spcBef>
              <a:spcAft>
                <a:spcPts val="0"/>
              </a:spcAft>
              <a:buNone/>
              <a:defRPr sz="3600">
                <a:solidFill>
                  <a:srgbClr val="FFFFFF"/>
                </a:solidFill>
                <a:highlight>
                  <a:srgbClr val="000000"/>
                </a:highlight>
                <a:latin typeface="Dosis" panose="02010503020202060003"/>
                <a:ea typeface="Dosis" panose="02010503020202060003"/>
                <a:cs typeface="Dosis" panose="02010503020202060003"/>
                <a:sym typeface="Dosis" panose="02010503020202060003"/>
              </a:defRPr>
            </a:lvl9pPr>
          </a:lstStyle>
          <a:p>
            <a:endParaRPr/>
          </a:p>
        </p:txBody>
      </p:sp>
      <p:sp>
        <p:nvSpPr>
          <p:cNvPr id="55" name="Google Shape;55;p13"/>
          <p:cNvSpPr txBox="1">
            <a:spLocks noGrp="1"/>
          </p:cNvSpPr>
          <p:nvPr>
            <p:ph type="subTitle" idx="1"/>
          </p:nvPr>
        </p:nvSpPr>
        <p:spPr>
          <a:xfrm>
            <a:off x="208100" y="1522425"/>
            <a:ext cx="7416300" cy="247800"/>
          </a:xfrm>
          <a:prstGeom prst="rect">
            <a:avLst/>
          </a:prstGeom>
        </p:spPr>
        <p:txBody>
          <a:bodyPr spcFirstLastPara="1" wrap="square" lIns="91425" tIns="91425" rIns="91425" bIns="91425" anchor="ctr" anchorCtr="0"/>
          <a:lstStyle>
            <a:lvl1pPr lvl="0" rtl="0">
              <a:spcBef>
                <a:spcPts val="0"/>
              </a:spcBef>
              <a:spcAft>
                <a:spcPts val="0"/>
              </a:spcAft>
              <a:buNone/>
              <a:defRPr sz="1800">
                <a:solidFill>
                  <a:srgbClr val="FFFFFF"/>
                </a:solidFill>
                <a:highlight>
                  <a:srgbClr val="000000"/>
                </a:highlight>
                <a:latin typeface="Roboto Condensed" panose="02000000000000000000"/>
                <a:ea typeface="Roboto Condensed" panose="02000000000000000000"/>
                <a:cs typeface="Roboto Condensed" panose="02000000000000000000"/>
                <a:sym typeface="Roboto Condensed" panose="02000000000000000000"/>
              </a:defRPr>
            </a:lvl1pPr>
            <a:lvl2pPr lvl="1" rtl="0">
              <a:spcBef>
                <a:spcPts val="1600"/>
              </a:spcBef>
              <a:spcAft>
                <a:spcPts val="0"/>
              </a:spcAft>
              <a:buNone/>
              <a:defRPr sz="1800">
                <a:solidFill>
                  <a:srgbClr val="FFFFFF"/>
                </a:solidFill>
                <a:highlight>
                  <a:srgbClr val="000000"/>
                </a:highlight>
                <a:latin typeface="Roboto Condensed" panose="02000000000000000000"/>
                <a:ea typeface="Roboto Condensed" panose="02000000000000000000"/>
                <a:cs typeface="Roboto Condensed" panose="02000000000000000000"/>
                <a:sym typeface="Roboto Condensed" panose="02000000000000000000"/>
              </a:defRPr>
            </a:lvl2pPr>
            <a:lvl3pPr lvl="2" rtl="0">
              <a:spcBef>
                <a:spcPts val="1600"/>
              </a:spcBef>
              <a:spcAft>
                <a:spcPts val="0"/>
              </a:spcAft>
              <a:buNone/>
              <a:defRPr sz="1800">
                <a:solidFill>
                  <a:srgbClr val="FFFFFF"/>
                </a:solidFill>
                <a:highlight>
                  <a:srgbClr val="000000"/>
                </a:highlight>
                <a:latin typeface="Roboto Condensed" panose="02000000000000000000"/>
                <a:ea typeface="Roboto Condensed" panose="02000000000000000000"/>
                <a:cs typeface="Roboto Condensed" panose="02000000000000000000"/>
                <a:sym typeface="Roboto Condensed" panose="02000000000000000000"/>
              </a:defRPr>
            </a:lvl3pPr>
            <a:lvl4pPr lvl="3" rtl="0">
              <a:spcBef>
                <a:spcPts val="1600"/>
              </a:spcBef>
              <a:spcAft>
                <a:spcPts val="0"/>
              </a:spcAft>
              <a:buNone/>
              <a:defRPr sz="1800">
                <a:solidFill>
                  <a:srgbClr val="FFFFFF"/>
                </a:solidFill>
                <a:highlight>
                  <a:srgbClr val="000000"/>
                </a:highlight>
                <a:latin typeface="Roboto Condensed" panose="02000000000000000000"/>
                <a:ea typeface="Roboto Condensed" panose="02000000000000000000"/>
                <a:cs typeface="Roboto Condensed" panose="02000000000000000000"/>
                <a:sym typeface="Roboto Condensed" panose="02000000000000000000"/>
              </a:defRPr>
            </a:lvl4pPr>
            <a:lvl5pPr lvl="4" rtl="0">
              <a:spcBef>
                <a:spcPts val="1600"/>
              </a:spcBef>
              <a:spcAft>
                <a:spcPts val="0"/>
              </a:spcAft>
              <a:buNone/>
              <a:defRPr sz="1800">
                <a:solidFill>
                  <a:srgbClr val="FFFFFF"/>
                </a:solidFill>
                <a:highlight>
                  <a:srgbClr val="000000"/>
                </a:highlight>
                <a:latin typeface="Roboto Condensed" panose="02000000000000000000"/>
                <a:ea typeface="Roboto Condensed" panose="02000000000000000000"/>
                <a:cs typeface="Roboto Condensed" panose="02000000000000000000"/>
                <a:sym typeface="Roboto Condensed" panose="02000000000000000000"/>
              </a:defRPr>
            </a:lvl5pPr>
            <a:lvl6pPr lvl="5" rtl="0">
              <a:spcBef>
                <a:spcPts val="1600"/>
              </a:spcBef>
              <a:spcAft>
                <a:spcPts val="0"/>
              </a:spcAft>
              <a:buNone/>
              <a:defRPr sz="1800">
                <a:solidFill>
                  <a:srgbClr val="FFFFFF"/>
                </a:solidFill>
                <a:highlight>
                  <a:srgbClr val="000000"/>
                </a:highlight>
                <a:latin typeface="Roboto Condensed" panose="02000000000000000000"/>
                <a:ea typeface="Roboto Condensed" panose="02000000000000000000"/>
                <a:cs typeface="Roboto Condensed" panose="02000000000000000000"/>
                <a:sym typeface="Roboto Condensed" panose="02000000000000000000"/>
              </a:defRPr>
            </a:lvl6pPr>
            <a:lvl7pPr lvl="6" rtl="0">
              <a:spcBef>
                <a:spcPts val="1600"/>
              </a:spcBef>
              <a:spcAft>
                <a:spcPts val="0"/>
              </a:spcAft>
              <a:buNone/>
              <a:defRPr sz="1800">
                <a:solidFill>
                  <a:srgbClr val="FFFFFF"/>
                </a:solidFill>
                <a:highlight>
                  <a:srgbClr val="000000"/>
                </a:highlight>
                <a:latin typeface="Roboto Condensed" panose="02000000000000000000"/>
                <a:ea typeface="Roboto Condensed" panose="02000000000000000000"/>
                <a:cs typeface="Roboto Condensed" panose="02000000000000000000"/>
                <a:sym typeface="Roboto Condensed" panose="02000000000000000000"/>
              </a:defRPr>
            </a:lvl7pPr>
            <a:lvl8pPr lvl="7" rtl="0">
              <a:spcBef>
                <a:spcPts val="1600"/>
              </a:spcBef>
              <a:spcAft>
                <a:spcPts val="0"/>
              </a:spcAft>
              <a:buNone/>
              <a:defRPr sz="1800">
                <a:solidFill>
                  <a:srgbClr val="FFFFFF"/>
                </a:solidFill>
                <a:highlight>
                  <a:srgbClr val="000000"/>
                </a:highlight>
                <a:latin typeface="Roboto Condensed" panose="02000000000000000000"/>
                <a:ea typeface="Roboto Condensed" panose="02000000000000000000"/>
                <a:cs typeface="Roboto Condensed" panose="02000000000000000000"/>
                <a:sym typeface="Roboto Condensed" panose="02000000000000000000"/>
              </a:defRPr>
            </a:lvl8pPr>
            <a:lvl9pPr lvl="8" rtl="0">
              <a:spcBef>
                <a:spcPts val="1600"/>
              </a:spcBef>
              <a:spcAft>
                <a:spcPts val="1600"/>
              </a:spcAft>
              <a:buNone/>
              <a:defRPr sz="1800">
                <a:solidFill>
                  <a:srgbClr val="FFFFFF"/>
                </a:solidFill>
                <a:highlight>
                  <a:srgbClr val="000000"/>
                </a:highlight>
                <a:latin typeface="Roboto Condensed" panose="02000000000000000000"/>
                <a:ea typeface="Roboto Condensed" panose="02000000000000000000"/>
                <a:cs typeface="Roboto Condensed" panose="02000000000000000000"/>
                <a:sym typeface="Roboto Condensed" panose="02000000000000000000"/>
              </a:defRPr>
            </a:lvl9pPr>
          </a:lstStyle>
          <a:p>
            <a:endParaRPr/>
          </a:p>
        </p:txBody>
      </p:sp>
      <p:sp>
        <p:nvSpPr>
          <p:cNvPr id="56" name="Google Shape;56;p13"/>
          <p:cNvSpPr/>
          <p:nvPr/>
        </p:nvSpPr>
        <p:spPr>
          <a:xfrm>
            <a:off x="100" y="0"/>
            <a:ext cx="9144000" cy="46500"/>
          </a:xfrm>
          <a:prstGeom prst="rect">
            <a:avLst/>
          </a:prstGeom>
          <a:solidFill>
            <a:srgbClr val="8BA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BJECT">
  <p:cSld name="OBJECT_1_2">
    <p:spTree>
      <p:nvGrpSpPr>
        <p:cNvPr id="1" name="Shape 57"/>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BJECT" type="obj">
  <p:cSld name="OBJECT">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457200" y="69850"/>
            <a:ext cx="8229600" cy="1130400"/>
          </a:xfrm>
          <a:prstGeom prst="rect">
            <a:avLst/>
          </a:prstGeom>
          <a:noFill/>
          <a:ln>
            <a:noFill/>
          </a:ln>
        </p:spPr>
        <p:txBody>
          <a:bodyPr spcFirstLastPara="1" wrap="square" lIns="91425" tIns="91425" rIns="91425" bIns="91425" anchor="ctr" anchorCtr="0"/>
          <a:lstStyle>
            <a:lvl1pPr marL="39370" lvl="0" algn="ctr" rtl="0">
              <a:spcBef>
                <a:spcPts val="0"/>
              </a:spcBef>
              <a:spcAft>
                <a:spcPts val="0"/>
              </a:spcAft>
              <a:buSzPts val="2800"/>
              <a:buNone/>
              <a:defRPr sz="4400">
                <a:solidFill>
                  <a:schemeClr val="dk1"/>
                </a:solidFill>
              </a:defRPr>
            </a:lvl1pPr>
            <a:lvl2pPr marL="39370" lvl="1" algn="ctr" rtl="0">
              <a:spcBef>
                <a:spcPts val="0"/>
              </a:spcBef>
              <a:spcAft>
                <a:spcPts val="0"/>
              </a:spcAft>
              <a:buSzPts val="2800"/>
              <a:buNone/>
              <a:defRPr sz="4400">
                <a:solidFill>
                  <a:schemeClr val="dk1"/>
                </a:solidFill>
              </a:defRPr>
            </a:lvl2pPr>
            <a:lvl3pPr marL="39370" lvl="2" algn="ctr" rtl="0">
              <a:spcBef>
                <a:spcPts val="0"/>
              </a:spcBef>
              <a:spcAft>
                <a:spcPts val="0"/>
              </a:spcAft>
              <a:buSzPts val="2800"/>
              <a:buNone/>
              <a:defRPr sz="4400">
                <a:solidFill>
                  <a:schemeClr val="dk1"/>
                </a:solidFill>
              </a:defRPr>
            </a:lvl3pPr>
            <a:lvl4pPr marL="39370" lvl="3" algn="ctr" rtl="0">
              <a:spcBef>
                <a:spcPts val="0"/>
              </a:spcBef>
              <a:spcAft>
                <a:spcPts val="0"/>
              </a:spcAft>
              <a:buSzPts val="2800"/>
              <a:buNone/>
              <a:defRPr sz="4400">
                <a:solidFill>
                  <a:schemeClr val="dk1"/>
                </a:solidFill>
              </a:defRPr>
            </a:lvl4pPr>
            <a:lvl5pPr marL="39370" lvl="4" algn="ctr" rtl="0">
              <a:spcBef>
                <a:spcPts val="0"/>
              </a:spcBef>
              <a:spcAft>
                <a:spcPts val="0"/>
              </a:spcAft>
              <a:buSzPts val="2800"/>
              <a:buNone/>
              <a:defRPr sz="4400">
                <a:solidFill>
                  <a:schemeClr val="dk1"/>
                </a:solidFill>
              </a:defRPr>
            </a:lvl5pPr>
            <a:lvl6pPr marL="496570" lvl="5" algn="ctr" rtl="0">
              <a:spcBef>
                <a:spcPts val="0"/>
              </a:spcBef>
              <a:spcAft>
                <a:spcPts val="0"/>
              </a:spcAft>
              <a:buSzPts val="2800"/>
              <a:buNone/>
              <a:defRPr sz="4400">
                <a:solidFill>
                  <a:schemeClr val="dk1"/>
                </a:solidFill>
              </a:defRPr>
            </a:lvl6pPr>
            <a:lvl7pPr marL="953770" lvl="6" algn="ctr" rtl="0">
              <a:spcBef>
                <a:spcPts val="0"/>
              </a:spcBef>
              <a:spcAft>
                <a:spcPts val="0"/>
              </a:spcAft>
              <a:buSzPts val="2800"/>
              <a:buNone/>
              <a:defRPr sz="4400">
                <a:solidFill>
                  <a:schemeClr val="dk1"/>
                </a:solidFill>
              </a:defRPr>
            </a:lvl7pPr>
            <a:lvl8pPr marL="1410970" lvl="7" algn="ctr" rtl="0">
              <a:spcBef>
                <a:spcPts val="0"/>
              </a:spcBef>
              <a:spcAft>
                <a:spcPts val="0"/>
              </a:spcAft>
              <a:buSzPts val="2800"/>
              <a:buNone/>
              <a:defRPr sz="4400">
                <a:solidFill>
                  <a:schemeClr val="dk1"/>
                </a:solidFill>
              </a:defRPr>
            </a:lvl8pPr>
            <a:lvl9pPr marL="1868170" lvl="8" algn="ctr" rtl="0">
              <a:spcBef>
                <a:spcPts val="0"/>
              </a:spcBef>
              <a:spcAft>
                <a:spcPts val="0"/>
              </a:spcAft>
              <a:buSzPts val="2800"/>
              <a:buNone/>
              <a:defRPr sz="4400">
                <a:solidFill>
                  <a:schemeClr val="dk1"/>
                </a:solidFill>
              </a:defRPr>
            </a:lvl9pPr>
          </a:lstStyle>
          <a:p>
            <a:endParaRPr/>
          </a:p>
        </p:txBody>
      </p:sp>
      <p:sp>
        <p:nvSpPr>
          <p:cNvPr id="60" name="Google Shape;60;p15"/>
          <p:cNvSpPr txBox="1">
            <a:spLocks noGrp="1"/>
          </p:cNvSpPr>
          <p:nvPr>
            <p:ph type="body" idx="1"/>
          </p:nvPr>
        </p:nvSpPr>
        <p:spPr>
          <a:xfrm>
            <a:off x="457200" y="1200150"/>
            <a:ext cx="8229600" cy="3943500"/>
          </a:xfrm>
          <a:prstGeom prst="rect">
            <a:avLst/>
          </a:prstGeom>
          <a:noFill/>
          <a:ln>
            <a:noFill/>
          </a:ln>
        </p:spPr>
        <p:txBody>
          <a:bodyPr spcFirstLastPara="1" wrap="square" lIns="91425" tIns="91425" rIns="91425" bIns="91425" anchor="t" anchorCtr="0"/>
          <a:lstStyle>
            <a:lvl1pPr marL="457200" lvl="0" indent="-342900" algn="l" rtl="0">
              <a:spcBef>
                <a:spcPts val="800"/>
              </a:spcBef>
              <a:spcAft>
                <a:spcPts val="0"/>
              </a:spcAft>
              <a:buClr>
                <a:srgbClr val="000000"/>
              </a:buClr>
              <a:buSzPts val="1800"/>
              <a:buFont typeface="Arial" panose="020B0604020202020204"/>
              <a:buChar char="●"/>
              <a:defRPr sz="3200">
                <a:solidFill>
                  <a:schemeClr val="dk1"/>
                </a:solidFill>
              </a:defRPr>
            </a:lvl1pPr>
            <a:lvl2pPr marL="914400" lvl="1" indent="-317500" algn="l" rtl="0">
              <a:spcBef>
                <a:spcPts val="700"/>
              </a:spcBef>
              <a:spcAft>
                <a:spcPts val="0"/>
              </a:spcAft>
              <a:buClr>
                <a:srgbClr val="000000"/>
              </a:buClr>
              <a:buSzPts val="1400"/>
              <a:buFont typeface="Arial" panose="020B0604020202020204"/>
              <a:buChar char="●"/>
              <a:defRPr sz="2800">
                <a:solidFill>
                  <a:schemeClr val="dk1"/>
                </a:solidFill>
              </a:defRPr>
            </a:lvl2pPr>
            <a:lvl3pPr marL="1371600" lvl="2" indent="-317500" algn="l" rtl="0">
              <a:spcBef>
                <a:spcPts val="600"/>
              </a:spcBef>
              <a:spcAft>
                <a:spcPts val="0"/>
              </a:spcAft>
              <a:buClr>
                <a:srgbClr val="000000"/>
              </a:buClr>
              <a:buSzPts val="1400"/>
              <a:buFont typeface="Arial" panose="020B0604020202020204"/>
              <a:buChar char="●"/>
              <a:defRPr sz="2400">
                <a:solidFill>
                  <a:schemeClr val="dk1"/>
                </a:solidFill>
              </a:defRPr>
            </a:lvl3pPr>
            <a:lvl4pPr marL="1828800" lvl="3" indent="-317500" algn="l" rtl="0">
              <a:spcBef>
                <a:spcPts val="500"/>
              </a:spcBef>
              <a:spcAft>
                <a:spcPts val="0"/>
              </a:spcAft>
              <a:buClr>
                <a:srgbClr val="000000"/>
              </a:buClr>
              <a:buSzPts val="1400"/>
              <a:buFont typeface="Arial" panose="020B0604020202020204"/>
              <a:buChar char="●"/>
              <a:defRPr sz="2000">
                <a:solidFill>
                  <a:schemeClr val="dk1"/>
                </a:solidFill>
              </a:defRPr>
            </a:lvl4pPr>
            <a:lvl5pPr marL="2286000" lvl="4" indent="-317500" algn="l" rtl="0">
              <a:spcBef>
                <a:spcPts val="500"/>
              </a:spcBef>
              <a:spcAft>
                <a:spcPts val="0"/>
              </a:spcAft>
              <a:buClr>
                <a:srgbClr val="000000"/>
              </a:buClr>
              <a:buSzPts val="1400"/>
              <a:buFont typeface="Arial" panose="020B0604020202020204"/>
              <a:buChar char="●"/>
              <a:defRPr sz="2000">
                <a:solidFill>
                  <a:schemeClr val="dk1"/>
                </a:solidFill>
              </a:defRPr>
            </a:lvl5pPr>
            <a:lvl6pPr marL="2743200" lvl="5" indent="-317500" algn="l" rtl="0">
              <a:spcBef>
                <a:spcPts val="500"/>
              </a:spcBef>
              <a:spcAft>
                <a:spcPts val="0"/>
              </a:spcAft>
              <a:buClr>
                <a:srgbClr val="000000"/>
              </a:buClr>
              <a:buSzPts val="1400"/>
              <a:buFont typeface="Arial" panose="020B0604020202020204"/>
              <a:buChar char="●"/>
              <a:defRPr sz="2000">
                <a:solidFill>
                  <a:schemeClr val="dk1"/>
                </a:solidFill>
              </a:defRPr>
            </a:lvl6pPr>
            <a:lvl7pPr marL="3200400" lvl="6" indent="-317500" algn="l" rtl="0">
              <a:spcBef>
                <a:spcPts val="500"/>
              </a:spcBef>
              <a:spcAft>
                <a:spcPts val="0"/>
              </a:spcAft>
              <a:buClr>
                <a:srgbClr val="000000"/>
              </a:buClr>
              <a:buSzPts val="1400"/>
              <a:buFont typeface="Arial" panose="020B0604020202020204"/>
              <a:buChar char="●"/>
              <a:defRPr sz="2000">
                <a:solidFill>
                  <a:schemeClr val="dk1"/>
                </a:solidFill>
              </a:defRPr>
            </a:lvl7pPr>
            <a:lvl8pPr marL="3657600" lvl="7" indent="-317500" algn="l" rtl="0">
              <a:spcBef>
                <a:spcPts val="500"/>
              </a:spcBef>
              <a:spcAft>
                <a:spcPts val="0"/>
              </a:spcAft>
              <a:buClr>
                <a:srgbClr val="000000"/>
              </a:buClr>
              <a:buSzPts val="1400"/>
              <a:buFont typeface="Arial" panose="020B0604020202020204"/>
              <a:buChar char="●"/>
              <a:defRPr sz="2000">
                <a:solidFill>
                  <a:schemeClr val="dk1"/>
                </a:solidFill>
              </a:defRPr>
            </a:lvl8pPr>
            <a:lvl9pPr marL="4114800" lvl="8" indent="-317500" algn="l" rtl="0">
              <a:spcBef>
                <a:spcPts val="500"/>
              </a:spcBef>
              <a:spcAft>
                <a:spcPts val="0"/>
              </a:spcAft>
              <a:buClr>
                <a:srgbClr val="000000"/>
              </a:buClr>
              <a:buSzPts val="1400"/>
              <a:buFont typeface="Arial" panose="020B0604020202020204"/>
              <a:buChar char="●"/>
              <a:defRPr sz="2000">
                <a:solidFill>
                  <a:schemeClr val="dk1"/>
                </a:solidFill>
              </a:defRPr>
            </a:lvl9pPr>
          </a:lstStyle>
          <a:p>
            <a:endParaRPr/>
          </a:p>
        </p:txBody>
      </p:sp>
      <p:sp>
        <p:nvSpPr>
          <p:cNvPr id="61" name="Google Shape;61;p15"/>
          <p:cNvSpPr txBox="1">
            <a:spLocks noGrp="1"/>
          </p:cNvSpPr>
          <p:nvPr>
            <p:ph type="sldNum" idx="12"/>
          </p:nvPr>
        </p:nvSpPr>
        <p:spPr>
          <a:xfrm>
            <a:off x="7466013" y="4757737"/>
            <a:ext cx="306300" cy="2922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1pPr>
            <a:lvl2pPr marL="0" marR="0" lvl="1"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2pPr>
            <a:lvl3pPr marL="0" marR="0" lvl="2"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3pPr>
            <a:lvl4pPr marL="0" marR="0" lvl="3"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4pPr>
            <a:lvl5pPr marL="0" marR="0" lvl="4"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5pPr>
            <a:lvl6pPr marL="0" marR="0" lvl="5"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6pPr>
            <a:lvl7pPr marL="0" marR="0" lvl="6"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7pPr>
            <a:lvl8pPr marL="0" marR="0" lvl="7"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8pPr>
            <a:lvl9pPr marL="0" marR="0" lvl="8"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9pPr>
          </a:lstStyle>
          <a:p>
            <a:pPr marL="0" lvl="0" indent="0" algn="ctr" rtl="0">
              <a:spcBef>
                <a:spcPts val="0"/>
              </a:spcBef>
              <a:spcAft>
                <a:spcPts val="0"/>
              </a:spcAft>
              <a:buClr>
                <a:srgbClr val="898989"/>
              </a:buClr>
              <a:buSzPts val="1400"/>
              <a:buFont typeface="Arial" panose="020B0604020202020204"/>
              <a:buNone/>
            </a:pPr>
            <a:endParaRPr/>
          </a:p>
          <a:p>
            <a:pPr marL="457200" lvl="1" indent="0" algn="l" rtl="0">
              <a:spcBef>
                <a:spcPts val="0"/>
              </a:spcBef>
              <a:spcAft>
                <a:spcPts val="0"/>
              </a:spcAft>
              <a:buClr>
                <a:schemeClr val="dk1"/>
              </a:buClr>
              <a:buSzPts val="1400"/>
              <a:buFont typeface="Arial" panose="020B0604020202020204"/>
              <a:buNone/>
            </a:pPr>
            <a:endParaRPr sz="1800">
              <a:solidFill>
                <a:schemeClr val="dk1"/>
              </a:solidFill>
            </a:endParaRPr>
          </a:p>
          <a:p>
            <a:pPr marL="914400" lvl="2" indent="0" algn="l" rtl="0">
              <a:spcBef>
                <a:spcPts val="0"/>
              </a:spcBef>
              <a:spcAft>
                <a:spcPts val="0"/>
              </a:spcAft>
              <a:buClr>
                <a:schemeClr val="dk1"/>
              </a:buClr>
              <a:buSzPts val="1400"/>
              <a:buFont typeface="Arial" panose="020B0604020202020204"/>
              <a:buNone/>
            </a:pPr>
            <a:endParaRPr sz="1800">
              <a:solidFill>
                <a:schemeClr val="dk1"/>
              </a:solidFill>
            </a:endParaRPr>
          </a:p>
          <a:p>
            <a:pPr marL="1371600" lvl="3" indent="0" algn="l" rtl="0">
              <a:spcBef>
                <a:spcPts val="0"/>
              </a:spcBef>
              <a:spcAft>
                <a:spcPts val="0"/>
              </a:spcAft>
              <a:buClr>
                <a:schemeClr val="dk1"/>
              </a:buClr>
              <a:buSzPts val="1400"/>
              <a:buFont typeface="Arial" panose="020B0604020202020204"/>
              <a:buNone/>
            </a:pPr>
            <a:endParaRPr sz="1800">
              <a:solidFill>
                <a:schemeClr val="dk1"/>
              </a:solidFill>
            </a:endParaRPr>
          </a:p>
          <a:p>
            <a:pPr marL="1828800" lvl="4" indent="0" algn="l" rtl="0">
              <a:spcBef>
                <a:spcPts val="0"/>
              </a:spcBef>
              <a:spcAft>
                <a:spcPts val="0"/>
              </a:spcAft>
              <a:buClr>
                <a:schemeClr val="dk1"/>
              </a:buClr>
              <a:buSzPts val="1400"/>
              <a:buFont typeface="Arial" panose="020B0604020202020204"/>
              <a:buNone/>
            </a:pPr>
            <a:endParaRPr sz="1800">
              <a:solidFill>
                <a:schemeClr val="dk1"/>
              </a:solidFill>
            </a:endParaRPr>
          </a:p>
          <a:p>
            <a:pPr marL="2286000" lvl="5" indent="0" algn="l" rtl="0">
              <a:spcBef>
                <a:spcPts val="0"/>
              </a:spcBef>
              <a:spcAft>
                <a:spcPts val="0"/>
              </a:spcAft>
              <a:buClr>
                <a:schemeClr val="dk1"/>
              </a:buClr>
              <a:buSzPts val="1400"/>
              <a:buFont typeface="Arial" panose="020B0604020202020204"/>
              <a:buNone/>
            </a:pPr>
            <a:endParaRPr sz="1800">
              <a:solidFill>
                <a:schemeClr val="dk1"/>
              </a:solidFill>
            </a:endParaRPr>
          </a:p>
          <a:p>
            <a:pPr marL="2743200" lvl="6" indent="0" algn="l" rtl="0">
              <a:spcBef>
                <a:spcPts val="0"/>
              </a:spcBef>
              <a:spcAft>
                <a:spcPts val="0"/>
              </a:spcAft>
              <a:buClr>
                <a:schemeClr val="dk1"/>
              </a:buClr>
              <a:buSzPts val="1400"/>
              <a:buFont typeface="Arial" panose="020B0604020202020204"/>
              <a:buNone/>
            </a:pPr>
            <a:endParaRPr sz="1800">
              <a:solidFill>
                <a:schemeClr val="dk1"/>
              </a:solidFill>
            </a:endParaRPr>
          </a:p>
          <a:p>
            <a:pPr marL="3200400" lvl="7" indent="0" algn="l" rtl="0">
              <a:spcBef>
                <a:spcPts val="0"/>
              </a:spcBef>
              <a:spcAft>
                <a:spcPts val="0"/>
              </a:spcAft>
              <a:buClr>
                <a:schemeClr val="dk1"/>
              </a:buClr>
              <a:buSzPts val="1400"/>
              <a:buFont typeface="Arial" panose="020B0604020202020204"/>
              <a:buNone/>
            </a:pPr>
            <a:endParaRPr sz="1800">
              <a:solidFill>
                <a:schemeClr val="dk1"/>
              </a:solidFill>
            </a:endParaRPr>
          </a:p>
          <a:p>
            <a:pPr marL="3657600" lvl="8" indent="0" algn="l" rtl="0">
              <a:spcBef>
                <a:spcPts val="0"/>
              </a:spcBef>
              <a:spcAft>
                <a:spcPts val="0"/>
              </a:spcAft>
              <a:buClr>
                <a:schemeClr val="dk1"/>
              </a:buClr>
              <a:buSzPts val="1400"/>
              <a:buFont typeface="Arial" panose="020B0604020202020204"/>
              <a:buNone/>
            </a:pPr>
            <a:endParaRPr sz="1800">
              <a:solidFill>
                <a:schemeClr val="dk1"/>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5"/>
        <p:cNvGrpSpPr/>
        <p:nvPr/>
      </p:nvGrpSpPr>
      <p:grpSpPr>
        <a:xfrm>
          <a:off x="0" y="0"/>
          <a:ext cx="0" cy="0"/>
          <a:chOff x="0" y="0"/>
          <a:chExt cx="0" cy="0"/>
        </a:xfrm>
      </p:grpSpPr>
      <p:sp>
        <p:nvSpPr>
          <p:cNvPr id="66" name="Google Shape;66;p17"/>
          <p:cNvSpPr txBox="1">
            <a:spLocks noGrp="1"/>
          </p:cNvSpPr>
          <p:nvPr>
            <p:ph type="ctrTitle"/>
          </p:nvPr>
        </p:nvSpPr>
        <p:spPr>
          <a:xfrm>
            <a:off x="685800" y="2111123"/>
            <a:ext cx="7772400" cy="1546500"/>
          </a:xfrm>
          <a:prstGeom prst="rect">
            <a:avLst/>
          </a:prstGeom>
          <a:noFill/>
          <a:ln>
            <a:noFill/>
          </a:ln>
        </p:spPr>
        <p:txBody>
          <a:bodyPr spcFirstLastPara="1" wrap="square" lIns="91425" tIns="91425" rIns="91425" bIns="91425" anchor="b" anchorCtr="0"/>
          <a:lstStyle>
            <a:lvl1pPr marL="0" marR="0" lvl="0" indent="304800" algn="ctr" rtl="0">
              <a:lnSpc>
                <a:spcPct val="100000"/>
              </a:lnSpc>
              <a:spcBef>
                <a:spcPts val="0"/>
              </a:spcBef>
              <a:spcAft>
                <a:spcPts val="0"/>
              </a:spcAft>
              <a:buClr>
                <a:schemeClr val="dk1"/>
              </a:buClr>
              <a:buSzPts val="1400"/>
              <a:buFont typeface="Arial" panose="020B0604020202020204"/>
              <a:buNone/>
              <a:defRPr sz="4800" b="1"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304800" algn="ctr" rtl="0">
              <a:lnSpc>
                <a:spcPct val="100000"/>
              </a:lnSpc>
              <a:spcBef>
                <a:spcPts val="0"/>
              </a:spcBef>
              <a:spcAft>
                <a:spcPts val="0"/>
              </a:spcAft>
              <a:buClr>
                <a:schemeClr val="dk1"/>
              </a:buClr>
              <a:buSzPts val="1400"/>
              <a:buFont typeface="Arial" panose="020B0604020202020204"/>
              <a:buNone/>
              <a:defRPr sz="4800" b="1"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304800" algn="ctr" rtl="0">
              <a:spcBef>
                <a:spcPts val="0"/>
              </a:spcBef>
              <a:spcAft>
                <a:spcPts val="0"/>
              </a:spcAft>
              <a:buClr>
                <a:schemeClr val="dk1"/>
              </a:buClr>
              <a:buSzPts val="1400"/>
              <a:buFont typeface="Arial" panose="020B0604020202020204"/>
              <a:buNone/>
              <a:defRPr sz="4800" b="1"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304800" algn="ctr" rtl="0">
              <a:spcBef>
                <a:spcPts val="0"/>
              </a:spcBef>
              <a:spcAft>
                <a:spcPts val="0"/>
              </a:spcAft>
              <a:buClr>
                <a:schemeClr val="dk1"/>
              </a:buClr>
              <a:buSzPts val="1400"/>
              <a:buFont typeface="Arial" panose="020B0604020202020204"/>
              <a:buNone/>
              <a:defRPr sz="4800" b="1"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304800" algn="ctr" rtl="0">
              <a:spcBef>
                <a:spcPts val="0"/>
              </a:spcBef>
              <a:spcAft>
                <a:spcPts val="0"/>
              </a:spcAft>
              <a:buClr>
                <a:schemeClr val="dk1"/>
              </a:buClr>
              <a:buSzPts val="1400"/>
              <a:buFont typeface="Arial" panose="020B0604020202020204"/>
              <a:buNone/>
              <a:defRPr sz="4800" b="1"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304800" algn="ctr" rtl="0">
              <a:spcBef>
                <a:spcPts val="0"/>
              </a:spcBef>
              <a:spcAft>
                <a:spcPts val="0"/>
              </a:spcAft>
              <a:buClr>
                <a:schemeClr val="dk1"/>
              </a:buClr>
              <a:buSzPts val="1400"/>
              <a:buFont typeface="Arial" panose="020B0604020202020204"/>
              <a:buNone/>
              <a:defRPr sz="4800" b="1"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304800" algn="ctr" rtl="0">
              <a:spcBef>
                <a:spcPts val="0"/>
              </a:spcBef>
              <a:spcAft>
                <a:spcPts val="0"/>
              </a:spcAft>
              <a:buClr>
                <a:schemeClr val="dk1"/>
              </a:buClr>
              <a:buSzPts val="1400"/>
              <a:buFont typeface="Arial" panose="020B0604020202020204"/>
              <a:buNone/>
              <a:defRPr sz="4800" b="1"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304800" algn="ctr" rtl="0">
              <a:spcBef>
                <a:spcPts val="0"/>
              </a:spcBef>
              <a:spcAft>
                <a:spcPts val="0"/>
              </a:spcAft>
              <a:buClr>
                <a:schemeClr val="dk1"/>
              </a:buClr>
              <a:buSzPts val="1400"/>
              <a:buFont typeface="Arial" panose="020B0604020202020204"/>
              <a:buNone/>
              <a:defRPr sz="4800" b="1"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304800" algn="ctr" rtl="0">
              <a:spcBef>
                <a:spcPts val="0"/>
              </a:spcBef>
              <a:spcAft>
                <a:spcPts val="0"/>
              </a:spcAft>
              <a:buClr>
                <a:schemeClr val="dk1"/>
              </a:buClr>
              <a:buSzPts val="1400"/>
              <a:buFont typeface="Arial" panose="020B0604020202020204"/>
              <a:buNone/>
              <a:defRPr sz="4800" b="1"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67" name="Google Shape;67;p17"/>
          <p:cNvSpPr txBox="1">
            <a:spLocks noGrp="1"/>
          </p:cNvSpPr>
          <p:nvPr>
            <p:ph type="subTitle" idx="1"/>
          </p:nvPr>
        </p:nvSpPr>
        <p:spPr>
          <a:xfrm>
            <a:off x="685800" y="3786737"/>
            <a:ext cx="7772400" cy="1046400"/>
          </a:xfrm>
          <a:prstGeom prst="rect">
            <a:avLst/>
          </a:prstGeom>
          <a:noFill/>
          <a:ln>
            <a:noFill/>
          </a:ln>
        </p:spPr>
        <p:txBody>
          <a:bodyPr spcFirstLastPara="1" wrap="square" lIns="91425" tIns="91425" rIns="91425" bIns="91425" anchor="t" anchorCtr="0"/>
          <a:lstStyle>
            <a:lvl1pPr marL="0" marR="0" lvl="0" indent="190500" algn="ctr" rtl="0">
              <a:lnSpc>
                <a:spcPct val="100000"/>
              </a:lnSpc>
              <a:spcBef>
                <a:spcPts val="0"/>
              </a:spcBef>
              <a:spcAft>
                <a:spcPts val="0"/>
              </a:spcAft>
              <a:buClr>
                <a:schemeClr val="dk2"/>
              </a:buClr>
              <a:buSzPts val="1400"/>
              <a:buFont typeface="Arial" panose="020B0604020202020204"/>
              <a:buNone/>
              <a:defRPr sz="3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190500" algn="ctr" rtl="0">
              <a:lnSpc>
                <a:spcPct val="100000"/>
              </a:lnSpc>
              <a:spcBef>
                <a:spcPts val="0"/>
              </a:spcBef>
              <a:spcAft>
                <a:spcPts val="0"/>
              </a:spcAft>
              <a:buClr>
                <a:schemeClr val="dk2"/>
              </a:buClr>
              <a:buSzPts val="1400"/>
              <a:buFont typeface="Arial" panose="020B0604020202020204"/>
              <a:buNone/>
              <a:defRPr sz="3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190500" algn="ctr" rtl="0">
              <a:lnSpc>
                <a:spcPct val="100000"/>
              </a:lnSpc>
              <a:spcBef>
                <a:spcPts val="0"/>
              </a:spcBef>
              <a:spcAft>
                <a:spcPts val="0"/>
              </a:spcAft>
              <a:buClr>
                <a:schemeClr val="dk2"/>
              </a:buClr>
              <a:buSzPts val="1400"/>
              <a:buFont typeface="Arial" panose="020B0604020202020204"/>
              <a:buNone/>
              <a:defRPr sz="3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190500" algn="ctr" rtl="0">
              <a:lnSpc>
                <a:spcPct val="100000"/>
              </a:lnSpc>
              <a:spcBef>
                <a:spcPts val="0"/>
              </a:spcBef>
              <a:spcAft>
                <a:spcPts val="0"/>
              </a:spcAft>
              <a:buClr>
                <a:schemeClr val="dk2"/>
              </a:buClr>
              <a:buSzPts val="1400"/>
              <a:buFont typeface="Arial" panose="020B0604020202020204"/>
              <a:buNone/>
              <a:defRPr sz="3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190500" algn="ctr" rtl="0">
              <a:lnSpc>
                <a:spcPct val="100000"/>
              </a:lnSpc>
              <a:spcBef>
                <a:spcPts val="0"/>
              </a:spcBef>
              <a:spcAft>
                <a:spcPts val="0"/>
              </a:spcAft>
              <a:buClr>
                <a:schemeClr val="dk2"/>
              </a:buClr>
              <a:buSzPts val="1400"/>
              <a:buFont typeface="Arial" panose="020B0604020202020204"/>
              <a:buNone/>
              <a:defRPr sz="3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190500" algn="ctr" rtl="0">
              <a:lnSpc>
                <a:spcPct val="100000"/>
              </a:lnSpc>
              <a:spcBef>
                <a:spcPts val="0"/>
              </a:spcBef>
              <a:spcAft>
                <a:spcPts val="0"/>
              </a:spcAft>
              <a:buClr>
                <a:schemeClr val="dk2"/>
              </a:buClr>
              <a:buSzPts val="1400"/>
              <a:buFont typeface="Arial" panose="020B0604020202020204"/>
              <a:buNone/>
              <a:defRPr sz="3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190500" algn="ctr" rtl="0">
              <a:lnSpc>
                <a:spcPct val="100000"/>
              </a:lnSpc>
              <a:spcBef>
                <a:spcPts val="0"/>
              </a:spcBef>
              <a:spcAft>
                <a:spcPts val="0"/>
              </a:spcAft>
              <a:buClr>
                <a:schemeClr val="dk2"/>
              </a:buClr>
              <a:buSzPts val="1400"/>
              <a:buFont typeface="Arial" panose="020B0604020202020204"/>
              <a:buNone/>
              <a:defRPr sz="3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190500" algn="ctr" rtl="0">
              <a:lnSpc>
                <a:spcPct val="100000"/>
              </a:lnSpc>
              <a:spcBef>
                <a:spcPts val="0"/>
              </a:spcBef>
              <a:spcAft>
                <a:spcPts val="0"/>
              </a:spcAft>
              <a:buClr>
                <a:schemeClr val="dk2"/>
              </a:buClr>
              <a:buSzPts val="1400"/>
              <a:buFont typeface="Arial" panose="020B0604020202020204"/>
              <a:buNone/>
              <a:defRPr sz="3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190500" algn="ctr" rtl="0">
              <a:lnSpc>
                <a:spcPct val="100000"/>
              </a:lnSpc>
              <a:spcBef>
                <a:spcPts val="0"/>
              </a:spcBef>
              <a:spcAft>
                <a:spcPts val="0"/>
              </a:spcAft>
              <a:buClr>
                <a:schemeClr val="dk2"/>
              </a:buClr>
              <a:buSzPts val="1400"/>
              <a:buFont typeface="Arial" panose="020B0604020202020204"/>
              <a:buNone/>
              <a:defRPr sz="3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a:off x="457200" y="274637"/>
            <a:ext cx="8229600" cy="1143000"/>
          </a:xfrm>
          <a:prstGeom prst="rect">
            <a:avLst/>
          </a:prstGeom>
          <a:noFill/>
          <a:ln>
            <a:noFill/>
          </a:ln>
        </p:spPr>
        <p:txBody>
          <a:bodyPr spcFirstLastPara="1" wrap="square" lIns="91425" tIns="91425" rIns="91425" bIns="91425" anchor="b" anchorCtr="0"/>
          <a:lstStyle>
            <a:lvl1pPr lvl="0"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1pPr>
            <a:lvl2pPr lvl="1"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2pPr>
            <a:lvl3pPr lvl="2"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3pPr>
            <a:lvl4pPr lvl="3"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4pPr>
            <a:lvl5pPr lvl="4"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5pPr>
            <a:lvl6pPr lvl="5"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6pPr>
            <a:lvl7pPr lvl="6"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7pPr>
            <a:lvl8pPr lvl="7"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8pPr>
            <a:lvl9pPr lvl="8"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70" name="Google Shape;70;p18"/>
          <p:cNvSpPr txBox="1">
            <a:spLocks noGrp="1"/>
          </p:cNvSpPr>
          <p:nvPr>
            <p:ph type="body" idx="1"/>
          </p:nvPr>
        </p:nvSpPr>
        <p:spPr>
          <a:xfrm>
            <a:off x="457200" y="1600200"/>
            <a:ext cx="8229600" cy="4967700"/>
          </a:xfrm>
          <a:prstGeom prst="rect">
            <a:avLst/>
          </a:prstGeom>
          <a:noFill/>
          <a:ln>
            <a:noFill/>
          </a:ln>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sz="1800"/>
            </a:lvl5pPr>
            <a:lvl6pPr marL="2743200" lvl="5" indent="-317500" rtl="0">
              <a:spcBef>
                <a:spcPts val="0"/>
              </a:spcBef>
              <a:spcAft>
                <a:spcPts val="0"/>
              </a:spcAft>
              <a:buSzPts val="1400"/>
              <a:buChar char="■"/>
              <a:defRPr sz="1800"/>
            </a:lvl6pPr>
            <a:lvl7pPr marL="3200400" lvl="6" indent="-317500" rtl="0">
              <a:spcBef>
                <a:spcPts val="0"/>
              </a:spcBef>
              <a:spcAft>
                <a:spcPts val="0"/>
              </a:spcAft>
              <a:buSzPts val="1400"/>
              <a:buChar char="●"/>
              <a:defRPr sz="1800"/>
            </a:lvl7pPr>
            <a:lvl8pPr marL="3657600" lvl="7" indent="-317500" rtl="0">
              <a:spcBef>
                <a:spcPts val="0"/>
              </a:spcBef>
              <a:spcAft>
                <a:spcPts val="0"/>
              </a:spcAft>
              <a:buSzPts val="1400"/>
              <a:buChar char="○"/>
              <a:defRPr sz="1800"/>
            </a:lvl8pPr>
            <a:lvl9pPr marL="4114800" lvl="8" indent="-317500" rtl="0">
              <a:spcBef>
                <a:spcPts val="0"/>
              </a:spcBef>
              <a:spcAft>
                <a:spcPts val="0"/>
              </a:spcAft>
              <a:buSzPts val="1400"/>
              <a:buChar char="■"/>
              <a:defRPr sz="1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1"/>
        <p:cNvGrpSpPr/>
        <p:nvPr/>
      </p:nvGrpSpPr>
      <p:grpSpPr>
        <a:xfrm>
          <a:off x="0" y="0"/>
          <a:ext cx="0" cy="0"/>
          <a:chOff x="0" y="0"/>
          <a:chExt cx="0" cy="0"/>
        </a:xfrm>
      </p:grpSpPr>
      <p:sp>
        <p:nvSpPr>
          <p:cNvPr id="72" name="Google Shape;72;p19"/>
          <p:cNvSpPr txBox="1">
            <a:spLocks noGrp="1"/>
          </p:cNvSpPr>
          <p:nvPr>
            <p:ph type="title"/>
          </p:nvPr>
        </p:nvSpPr>
        <p:spPr>
          <a:xfrm>
            <a:off x="457200" y="274637"/>
            <a:ext cx="8229600" cy="1143000"/>
          </a:xfrm>
          <a:prstGeom prst="rect">
            <a:avLst/>
          </a:prstGeom>
          <a:noFill/>
          <a:ln>
            <a:noFill/>
          </a:ln>
        </p:spPr>
        <p:txBody>
          <a:bodyPr spcFirstLastPara="1" wrap="square" lIns="91425" tIns="91425" rIns="91425" bIns="91425" anchor="b" anchorCtr="0"/>
          <a:lstStyle>
            <a:lvl1pPr lvl="0"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1pPr>
            <a:lvl2pPr lvl="1"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2pPr>
            <a:lvl3pPr lvl="2"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3pPr>
            <a:lvl4pPr lvl="3"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4pPr>
            <a:lvl5pPr lvl="4"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5pPr>
            <a:lvl6pPr lvl="5"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6pPr>
            <a:lvl7pPr lvl="6"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7pPr>
            <a:lvl8pPr lvl="7"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8pPr>
            <a:lvl9pPr lvl="8"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73" name="Google Shape;73;p19"/>
          <p:cNvSpPr txBox="1">
            <a:spLocks noGrp="1"/>
          </p:cNvSpPr>
          <p:nvPr>
            <p:ph type="body" idx="1"/>
          </p:nvPr>
        </p:nvSpPr>
        <p:spPr>
          <a:xfrm>
            <a:off x="457200" y="1600200"/>
            <a:ext cx="3994500" cy="4967700"/>
          </a:xfrm>
          <a:prstGeom prst="rect">
            <a:avLst/>
          </a:prstGeom>
          <a:noFill/>
          <a:ln>
            <a:noFill/>
          </a:ln>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sz="1800"/>
            </a:lvl5pPr>
            <a:lvl6pPr marL="2743200" lvl="5" indent="-317500" rtl="0">
              <a:spcBef>
                <a:spcPts val="0"/>
              </a:spcBef>
              <a:spcAft>
                <a:spcPts val="0"/>
              </a:spcAft>
              <a:buSzPts val="1400"/>
              <a:buChar char="■"/>
              <a:defRPr sz="1800"/>
            </a:lvl6pPr>
            <a:lvl7pPr marL="3200400" lvl="6" indent="-317500" rtl="0">
              <a:spcBef>
                <a:spcPts val="0"/>
              </a:spcBef>
              <a:spcAft>
                <a:spcPts val="0"/>
              </a:spcAft>
              <a:buSzPts val="1400"/>
              <a:buChar char="●"/>
              <a:defRPr sz="1800"/>
            </a:lvl7pPr>
            <a:lvl8pPr marL="3657600" lvl="7" indent="-317500" rtl="0">
              <a:spcBef>
                <a:spcPts val="0"/>
              </a:spcBef>
              <a:spcAft>
                <a:spcPts val="0"/>
              </a:spcAft>
              <a:buSzPts val="1400"/>
              <a:buChar char="○"/>
              <a:defRPr sz="1800"/>
            </a:lvl8pPr>
            <a:lvl9pPr marL="4114800" lvl="8" indent="-317500" rtl="0">
              <a:spcBef>
                <a:spcPts val="0"/>
              </a:spcBef>
              <a:spcAft>
                <a:spcPts val="0"/>
              </a:spcAft>
              <a:buSzPts val="1400"/>
              <a:buChar char="■"/>
              <a:defRPr sz="1800"/>
            </a:lvl9pPr>
          </a:lstStyle>
          <a:p>
            <a:endParaRPr/>
          </a:p>
        </p:txBody>
      </p:sp>
      <p:sp>
        <p:nvSpPr>
          <p:cNvPr id="74" name="Google Shape;74;p19"/>
          <p:cNvSpPr txBox="1">
            <a:spLocks noGrp="1"/>
          </p:cNvSpPr>
          <p:nvPr>
            <p:ph type="body" idx="2"/>
          </p:nvPr>
        </p:nvSpPr>
        <p:spPr>
          <a:xfrm>
            <a:off x="4692273" y="1600200"/>
            <a:ext cx="3994500" cy="4967700"/>
          </a:xfrm>
          <a:prstGeom prst="rect">
            <a:avLst/>
          </a:prstGeom>
          <a:noFill/>
          <a:ln>
            <a:noFill/>
          </a:ln>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sz="1800"/>
            </a:lvl5pPr>
            <a:lvl6pPr marL="2743200" lvl="5" indent="-317500" rtl="0">
              <a:spcBef>
                <a:spcPts val="0"/>
              </a:spcBef>
              <a:spcAft>
                <a:spcPts val="0"/>
              </a:spcAft>
              <a:buSzPts val="1400"/>
              <a:buChar char="■"/>
              <a:defRPr sz="1800"/>
            </a:lvl6pPr>
            <a:lvl7pPr marL="3200400" lvl="6" indent="-317500" rtl="0">
              <a:spcBef>
                <a:spcPts val="0"/>
              </a:spcBef>
              <a:spcAft>
                <a:spcPts val="0"/>
              </a:spcAft>
              <a:buSzPts val="1400"/>
              <a:buChar char="●"/>
              <a:defRPr sz="1800"/>
            </a:lvl7pPr>
            <a:lvl8pPr marL="3657600" lvl="7" indent="-317500" rtl="0">
              <a:spcBef>
                <a:spcPts val="0"/>
              </a:spcBef>
              <a:spcAft>
                <a:spcPts val="0"/>
              </a:spcAft>
              <a:buSzPts val="1400"/>
              <a:buChar char="○"/>
              <a:defRPr sz="1800"/>
            </a:lvl8pPr>
            <a:lvl9pPr marL="4114800" lvl="8" indent="-317500" rtl="0">
              <a:spcBef>
                <a:spcPts val="0"/>
              </a:spcBef>
              <a:spcAft>
                <a:spcPts val="0"/>
              </a:spcAft>
              <a:buSzPts val="1400"/>
              <a:buChar char="■"/>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
        <p:cNvGrpSpPr/>
        <p:nvPr/>
      </p:nvGrpSpPr>
      <p:grpSpPr>
        <a:xfrm>
          <a:off x="0" y="0"/>
          <a:ext cx="0" cy="0"/>
          <a:chOff x="0" y="0"/>
          <a:chExt cx="0" cy="0"/>
        </a:xfrm>
      </p:grpSpPr>
      <p:sp>
        <p:nvSpPr>
          <p:cNvPr id="76" name="Google Shape;76;p20"/>
          <p:cNvSpPr txBox="1">
            <a:spLocks noGrp="1"/>
          </p:cNvSpPr>
          <p:nvPr>
            <p:ph type="title"/>
          </p:nvPr>
        </p:nvSpPr>
        <p:spPr>
          <a:xfrm>
            <a:off x="457200" y="274637"/>
            <a:ext cx="8229600" cy="1143000"/>
          </a:xfrm>
          <a:prstGeom prst="rect">
            <a:avLst/>
          </a:prstGeom>
          <a:noFill/>
          <a:ln>
            <a:noFill/>
          </a:ln>
        </p:spPr>
        <p:txBody>
          <a:bodyPr spcFirstLastPara="1" wrap="square" lIns="91425" tIns="91425" rIns="91425" bIns="91425" anchor="b" anchorCtr="0"/>
          <a:lstStyle>
            <a:lvl1pPr lvl="0"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1pPr>
            <a:lvl2pPr lvl="1"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2pPr>
            <a:lvl3pPr lvl="2"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3pPr>
            <a:lvl4pPr lvl="3"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4pPr>
            <a:lvl5pPr lvl="4"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5pPr>
            <a:lvl6pPr lvl="5"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6pPr>
            <a:lvl7pPr lvl="6"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7pPr>
            <a:lvl8pPr lvl="7"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8pPr>
            <a:lvl9pPr lvl="8" algn="l" rtl="0">
              <a:spcBef>
                <a:spcPts val="0"/>
              </a:spcBef>
              <a:spcAft>
                <a:spcPts val="0"/>
              </a:spcAft>
              <a:buClr>
                <a:schemeClr val="dk1"/>
              </a:buClr>
              <a:buSzPts val="1400"/>
              <a:buFont typeface="Arial" panose="020B0604020202020204"/>
              <a:buNone/>
              <a:defRPr sz="3600" b="1">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21"/>
          <p:cNvSpPr txBox="1">
            <a:spLocks noGrp="1"/>
          </p:cNvSpPr>
          <p:nvPr>
            <p:ph type="body" idx="1"/>
          </p:nvPr>
        </p:nvSpPr>
        <p:spPr>
          <a:xfrm>
            <a:off x="457200" y="5875079"/>
            <a:ext cx="8229600" cy="692700"/>
          </a:xfrm>
          <a:prstGeom prst="rect">
            <a:avLst/>
          </a:prstGeom>
          <a:noFill/>
          <a:ln>
            <a:noFill/>
          </a:ln>
        </p:spPr>
        <p:txBody>
          <a:bodyPr spcFirstLastPara="1" wrap="square" lIns="91425" tIns="91425" rIns="91425" bIns="91425" anchor="t" anchorCtr="0"/>
          <a:lstStyle>
            <a:lvl1pPr marL="457200" lvl="0" indent="-317500" algn="ctr" rtl="0">
              <a:lnSpc>
                <a:spcPct val="100000"/>
              </a:lnSpc>
              <a:spcBef>
                <a:spcPts val="360"/>
              </a:spcBef>
              <a:spcAft>
                <a:spcPts val="0"/>
              </a:spcAft>
              <a:buClr>
                <a:schemeClr val="dk1"/>
              </a:buClr>
              <a:buSzPts val="1400"/>
              <a:buFont typeface="Arial" panose="020B0604020202020204"/>
              <a:buChar char="●"/>
              <a:defRPr sz="1800">
                <a:solidFill>
                  <a:schemeClr val="dk1"/>
                </a:solidFill>
              </a:defRPr>
            </a:lvl1pPr>
            <a:lvl2pPr marL="914400" lvl="1" indent="-317500" algn="ctr" rtl="0">
              <a:lnSpc>
                <a:spcPct val="100000"/>
              </a:lnSpc>
              <a:spcBef>
                <a:spcPts val="0"/>
              </a:spcBef>
              <a:spcAft>
                <a:spcPts val="0"/>
              </a:spcAft>
              <a:buClr>
                <a:schemeClr val="dk1"/>
              </a:buClr>
              <a:buSzPts val="1400"/>
              <a:buFont typeface="Arial" panose="020B0604020202020204"/>
              <a:buChar char="○"/>
              <a:defRPr sz="1800">
                <a:solidFill>
                  <a:schemeClr val="dk1"/>
                </a:solidFill>
              </a:defRPr>
            </a:lvl2pPr>
            <a:lvl3pPr marL="1371600" lvl="2" indent="-317500" algn="ctr" rtl="0">
              <a:lnSpc>
                <a:spcPct val="100000"/>
              </a:lnSpc>
              <a:spcBef>
                <a:spcPts val="0"/>
              </a:spcBef>
              <a:spcAft>
                <a:spcPts val="0"/>
              </a:spcAft>
              <a:buClr>
                <a:schemeClr val="dk1"/>
              </a:buClr>
              <a:buSzPts val="1400"/>
              <a:buFont typeface="Arial" panose="020B0604020202020204"/>
              <a:buChar char="■"/>
              <a:defRPr sz="1800">
                <a:solidFill>
                  <a:schemeClr val="dk1"/>
                </a:solidFill>
              </a:defRPr>
            </a:lvl3pPr>
            <a:lvl4pPr marL="1828800" lvl="3" indent="-317500" algn="ctr" rtl="0">
              <a:lnSpc>
                <a:spcPct val="100000"/>
              </a:lnSpc>
              <a:spcBef>
                <a:spcPts val="0"/>
              </a:spcBef>
              <a:spcAft>
                <a:spcPts val="0"/>
              </a:spcAft>
              <a:buClr>
                <a:schemeClr val="dk1"/>
              </a:buClr>
              <a:buSzPts val="1400"/>
              <a:buFont typeface="Arial" panose="020B0604020202020204"/>
              <a:buChar char="●"/>
              <a:defRPr sz="1800">
                <a:solidFill>
                  <a:schemeClr val="dk1"/>
                </a:solidFill>
              </a:defRPr>
            </a:lvl4pPr>
            <a:lvl5pPr marL="2286000" lvl="4" indent="-317500" algn="ctr" rtl="0">
              <a:lnSpc>
                <a:spcPct val="100000"/>
              </a:lnSpc>
              <a:spcBef>
                <a:spcPts val="0"/>
              </a:spcBef>
              <a:spcAft>
                <a:spcPts val="0"/>
              </a:spcAft>
              <a:buClr>
                <a:schemeClr val="dk1"/>
              </a:buClr>
              <a:buSzPts val="1400"/>
              <a:buFont typeface="Arial" panose="020B0604020202020204"/>
              <a:buChar char="○"/>
              <a:defRPr sz="1800">
                <a:solidFill>
                  <a:schemeClr val="dk1"/>
                </a:solidFill>
              </a:defRPr>
            </a:lvl5pPr>
            <a:lvl6pPr marL="2743200" lvl="5" indent="-317500" algn="ctr" rtl="0">
              <a:lnSpc>
                <a:spcPct val="100000"/>
              </a:lnSpc>
              <a:spcBef>
                <a:spcPts val="0"/>
              </a:spcBef>
              <a:spcAft>
                <a:spcPts val="0"/>
              </a:spcAft>
              <a:buClr>
                <a:schemeClr val="dk1"/>
              </a:buClr>
              <a:buSzPts val="1400"/>
              <a:buFont typeface="Arial" panose="020B0604020202020204"/>
              <a:buChar char="■"/>
              <a:defRPr sz="1800">
                <a:solidFill>
                  <a:schemeClr val="dk1"/>
                </a:solidFill>
              </a:defRPr>
            </a:lvl6pPr>
            <a:lvl7pPr marL="3200400" lvl="6" indent="-317500" algn="ctr" rtl="0">
              <a:lnSpc>
                <a:spcPct val="100000"/>
              </a:lnSpc>
              <a:spcBef>
                <a:spcPts val="0"/>
              </a:spcBef>
              <a:spcAft>
                <a:spcPts val="0"/>
              </a:spcAft>
              <a:buClr>
                <a:schemeClr val="dk1"/>
              </a:buClr>
              <a:buSzPts val="1400"/>
              <a:buFont typeface="Arial" panose="020B0604020202020204"/>
              <a:buChar char="●"/>
              <a:defRPr sz="1800">
                <a:solidFill>
                  <a:schemeClr val="dk1"/>
                </a:solidFill>
              </a:defRPr>
            </a:lvl7pPr>
            <a:lvl8pPr marL="3657600" lvl="7" indent="-317500" algn="ctr" rtl="0">
              <a:lnSpc>
                <a:spcPct val="100000"/>
              </a:lnSpc>
              <a:spcBef>
                <a:spcPts val="0"/>
              </a:spcBef>
              <a:spcAft>
                <a:spcPts val="0"/>
              </a:spcAft>
              <a:buClr>
                <a:schemeClr val="dk1"/>
              </a:buClr>
              <a:buSzPts val="1400"/>
              <a:buFont typeface="Arial" panose="020B0604020202020204"/>
              <a:buChar char="○"/>
              <a:defRPr sz="1800">
                <a:solidFill>
                  <a:schemeClr val="dk1"/>
                </a:solidFill>
              </a:defRPr>
            </a:lvl8pPr>
            <a:lvl9pPr marL="4114800" lvl="8" indent="-317500" algn="ctr" rtl="0">
              <a:lnSpc>
                <a:spcPct val="100000"/>
              </a:lnSpc>
              <a:spcBef>
                <a:spcPts val="0"/>
              </a:spcBef>
              <a:spcAft>
                <a:spcPts val="0"/>
              </a:spcAft>
              <a:buClr>
                <a:schemeClr val="dk1"/>
              </a:buClr>
              <a:buSzPts val="1400"/>
              <a:buFont typeface="Arial" panose="020B0604020202020204"/>
              <a:buChar char="■"/>
              <a:defRPr sz="1800">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BJECT" type="obj">
  <p:cSld name="OBJECT">
    <p:spTree>
      <p:nvGrpSpPr>
        <p:cNvPr id="1" name="Shape 80"/>
        <p:cNvGrpSpPr/>
        <p:nvPr/>
      </p:nvGrpSpPr>
      <p:grpSpPr>
        <a:xfrm>
          <a:off x="0" y="0"/>
          <a:ext cx="0" cy="0"/>
          <a:chOff x="0" y="0"/>
          <a:chExt cx="0" cy="0"/>
        </a:xfrm>
      </p:grpSpPr>
      <p:sp>
        <p:nvSpPr>
          <p:cNvPr id="81" name="Google Shape;81;p23"/>
          <p:cNvSpPr txBox="1">
            <a:spLocks noGrp="1"/>
          </p:cNvSpPr>
          <p:nvPr>
            <p:ph type="title"/>
          </p:nvPr>
        </p:nvSpPr>
        <p:spPr>
          <a:xfrm>
            <a:off x="457200" y="69850"/>
            <a:ext cx="8229600" cy="1130400"/>
          </a:xfrm>
          <a:prstGeom prst="rect">
            <a:avLst/>
          </a:prstGeom>
          <a:noFill/>
          <a:ln>
            <a:noFill/>
          </a:ln>
        </p:spPr>
        <p:txBody>
          <a:bodyPr spcFirstLastPara="1" wrap="square" lIns="91425" tIns="91425" rIns="91425" bIns="91425" anchor="ctr" anchorCtr="0"/>
          <a:lstStyle>
            <a:lvl1pPr marL="39370" lvl="0" algn="ctr" rtl="0">
              <a:spcBef>
                <a:spcPts val="0"/>
              </a:spcBef>
              <a:spcAft>
                <a:spcPts val="0"/>
              </a:spcAft>
              <a:buSzPts val="1400"/>
              <a:buNone/>
              <a:defRPr sz="4400">
                <a:solidFill>
                  <a:schemeClr val="dk1"/>
                </a:solidFill>
              </a:defRPr>
            </a:lvl1pPr>
            <a:lvl2pPr marL="39370" lvl="1" algn="ctr" rtl="0">
              <a:spcBef>
                <a:spcPts val="0"/>
              </a:spcBef>
              <a:spcAft>
                <a:spcPts val="0"/>
              </a:spcAft>
              <a:buSzPts val="1400"/>
              <a:buNone/>
              <a:defRPr sz="4400">
                <a:solidFill>
                  <a:schemeClr val="dk1"/>
                </a:solidFill>
              </a:defRPr>
            </a:lvl2pPr>
            <a:lvl3pPr marL="39370" lvl="2" algn="ctr" rtl="0">
              <a:spcBef>
                <a:spcPts val="0"/>
              </a:spcBef>
              <a:spcAft>
                <a:spcPts val="0"/>
              </a:spcAft>
              <a:buSzPts val="1400"/>
              <a:buNone/>
              <a:defRPr sz="4400">
                <a:solidFill>
                  <a:schemeClr val="dk1"/>
                </a:solidFill>
              </a:defRPr>
            </a:lvl3pPr>
            <a:lvl4pPr marL="39370" lvl="3" algn="ctr" rtl="0">
              <a:spcBef>
                <a:spcPts val="0"/>
              </a:spcBef>
              <a:spcAft>
                <a:spcPts val="0"/>
              </a:spcAft>
              <a:buSzPts val="1400"/>
              <a:buNone/>
              <a:defRPr sz="4400">
                <a:solidFill>
                  <a:schemeClr val="dk1"/>
                </a:solidFill>
              </a:defRPr>
            </a:lvl4pPr>
            <a:lvl5pPr marL="39370" lvl="4" algn="ctr" rtl="0">
              <a:spcBef>
                <a:spcPts val="0"/>
              </a:spcBef>
              <a:spcAft>
                <a:spcPts val="0"/>
              </a:spcAft>
              <a:buSzPts val="1400"/>
              <a:buNone/>
              <a:defRPr sz="4400">
                <a:solidFill>
                  <a:schemeClr val="dk1"/>
                </a:solidFill>
              </a:defRPr>
            </a:lvl5pPr>
            <a:lvl6pPr marL="496570" lvl="5" algn="ctr" rtl="0">
              <a:spcBef>
                <a:spcPts val="0"/>
              </a:spcBef>
              <a:spcAft>
                <a:spcPts val="0"/>
              </a:spcAft>
              <a:buSzPts val="1400"/>
              <a:buNone/>
              <a:defRPr sz="4400">
                <a:solidFill>
                  <a:schemeClr val="dk1"/>
                </a:solidFill>
              </a:defRPr>
            </a:lvl6pPr>
            <a:lvl7pPr marL="953770" lvl="6" algn="ctr" rtl="0">
              <a:spcBef>
                <a:spcPts val="0"/>
              </a:spcBef>
              <a:spcAft>
                <a:spcPts val="0"/>
              </a:spcAft>
              <a:buSzPts val="1400"/>
              <a:buNone/>
              <a:defRPr sz="4400">
                <a:solidFill>
                  <a:schemeClr val="dk1"/>
                </a:solidFill>
              </a:defRPr>
            </a:lvl7pPr>
            <a:lvl8pPr marL="1410970" lvl="7" algn="ctr" rtl="0">
              <a:spcBef>
                <a:spcPts val="0"/>
              </a:spcBef>
              <a:spcAft>
                <a:spcPts val="0"/>
              </a:spcAft>
              <a:buSzPts val="1400"/>
              <a:buNone/>
              <a:defRPr sz="4400">
                <a:solidFill>
                  <a:schemeClr val="dk1"/>
                </a:solidFill>
              </a:defRPr>
            </a:lvl8pPr>
            <a:lvl9pPr marL="1868170" lvl="8" algn="ctr" rtl="0">
              <a:spcBef>
                <a:spcPts val="0"/>
              </a:spcBef>
              <a:spcAft>
                <a:spcPts val="0"/>
              </a:spcAft>
              <a:buSzPts val="1400"/>
              <a:buNone/>
              <a:defRPr sz="4400">
                <a:solidFill>
                  <a:schemeClr val="dk1"/>
                </a:solidFill>
              </a:defRPr>
            </a:lvl9pPr>
          </a:lstStyle>
          <a:p>
            <a:endParaRPr/>
          </a:p>
        </p:txBody>
      </p:sp>
      <p:sp>
        <p:nvSpPr>
          <p:cNvPr id="82" name="Google Shape;82;p23"/>
          <p:cNvSpPr txBox="1">
            <a:spLocks noGrp="1"/>
          </p:cNvSpPr>
          <p:nvPr>
            <p:ph type="body" idx="1"/>
          </p:nvPr>
        </p:nvSpPr>
        <p:spPr>
          <a:xfrm>
            <a:off x="457200" y="1200150"/>
            <a:ext cx="8229600" cy="3943500"/>
          </a:xfrm>
          <a:prstGeom prst="rect">
            <a:avLst/>
          </a:prstGeom>
          <a:noFill/>
          <a:ln>
            <a:noFill/>
          </a:ln>
        </p:spPr>
        <p:txBody>
          <a:bodyPr spcFirstLastPara="1" wrap="square" lIns="91425" tIns="91425" rIns="91425" bIns="91425" anchor="t" anchorCtr="0"/>
          <a:lstStyle>
            <a:lvl1pPr marL="457200" lvl="0" indent="-317500" algn="l" rtl="0">
              <a:spcBef>
                <a:spcPts val="800"/>
              </a:spcBef>
              <a:spcAft>
                <a:spcPts val="0"/>
              </a:spcAft>
              <a:buClr>
                <a:srgbClr val="000000"/>
              </a:buClr>
              <a:buSzPts val="1400"/>
              <a:buFont typeface="Arial" panose="020B0604020202020204"/>
              <a:buChar char="●"/>
              <a:defRPr sz="3200">
                <a:solidFill>
                  <a:schemeClr val="dk1"/>
                </a:solidFill>
              </a:defRPr>
            </a:lvl1pPr>
            <a:lvl2pPr marL="914400" lvl="1" indent="-317500" algn="l" rtl="0">
              <a:spcBef>
                <a:spcPts val="0"/>
              </a:spcBef>
              <a:spcAft>
                <a:spcPts val="0"/>
              </a:spcAft>
              <a:buClr>
                <a:srgbClr val="000000"/>
              </a:buClr>
              <a:buSzPts val="1400"/>
              <a:buFont typeface="Arial" panose="020B0604020202020204"/>
              <a:buChar char="●"/>
              <a:defRPr sz="2800">
                <a:solidFill>
                  <a:schemeClr val="dk1"/>
                </a:solidFill>
              </a:defRPr>
            </a:lvl2pPr>
            <a:lvl3pPr marL="1371600" lvl="2" indent="-317500" algn="l" rtl="0">
              <a:spcBef>
                <a:spcPts val="0"/>
              </a:spcBef>
              <a:spcAft>
                <a:spcPts val="0"/>
              </a:spcAft>
              <a:buClr>
                <a:srgbClr val="000000"/>
              </a:buClr>
              <a:buSzPts val="1400"/>
              <a:buFont typeface="Arial" panose="020B0604020202020204"/>
              <a:buChar char="●"/>
              <a:defRPr sz="2400">
                <a:solidFill>
                  <a:schemeClr val="dk1"/>
                </a:solidFill>
              </a:defRPr>
            </a:lvl3pPr>
            <a:lvl4pPr marL="1828800" lvl="3" indent="-317500" algn="l" rtl="0">
              <a:spcBef>
                <a:spcPts val="0"/>
              </a:spcBef>
              <a:spcAft>
                <a:spcPts val="0"/>
              </a:spcAft>
              <a:buClr>
                <a:srgbClr val="000000"/>
              </a:buClr>
              <a:buSzPts val="1400"/>
              <a:buFont typeface="Arial" panose="020B0604020202020204"/>
              <a:buChar char="●"/>
              <a:defRPr sz="2000">
                <a:solidFill>
                  <a:schemeClr val="dk1"/>
                </a:solidFill>
              </a:defRPr>
            </a:lvl4pPr>
            <a:lvl5pPr marL="2286000" lvl="4" indent="-317500" algn="l" rtl="0">
              <a:spcBef>
                <a:spcPts val="0"/>
              </a:spcBef>
              <a:spcAft>
                <a:spcPts val="0"/>
              </a:spcAft>
              <a:buClr>
                <a:srgbClr val="000000"/>
              </a:buClr>
              <a:buSzPts val="1400"/>
              <a:buFont typeface="Arial" panose="020B0604020202020204"/>
              <a:buChar char="●"/>
              <a:defRPr sz="2000">
                <a:solidFill>
                  <a:schemeClr val="dk1"/>
                </a:solidFill>
              </a:defRPr>
            </a:lvl5pPr>
            <a:lvl6pPr marL="2743200" lvl="5" indent="-317500" algn="l" rtl="0">
              <a:spcBef>
                <a:spcPts val="0"/>
              </a:spcBef>
              <a:spcAft>
                <a:spcPts val="0"/>
              </a:spcAft>
              <a:buClr>
                <a:srgbClr val="000000"/>
              </a:buClr>
              <a:buSzPts val="1400"/>
              <a:buFont typeface="Arial" panose="020B0604020202020204"/>
              <a:buChar char="●"/>
              <a:defRPr sz="2000">
                <a:solidFill>
                  <a:schemeClr val="dk1"/>
                </a:solidFill>
              </a:defRPr>
            </a:lvl6pPr>
            <a:lvl7pPr marL="3200400" lvl="6" indent="-317500" algn="l" rtl="0">
              <a:spcBef>
                <a:spcPts val="0"/>
              </a:spcBef>
              <a:spcAft>
                <a:spcPts val="0"/>
              </a:spcAft>
              <a:buClr>
                <a:srgbClr val="000000"/>
              </a:buClr>
              <a:buSzPts val="1400"/>
              <a:buFont typeface="Arial" panose="020B0604020202020204"/>
              <a:buChar char="●"/>
              <a:defRPr sz="2000">
                <a:solidFill>
                  <a:schemeClr val="dk1"/>
                </a:solidFill>
              </a:defRPr>
            </a:lvl7pPr>
            <a:lvl8pPr marL="3657600" lvl="7" indent="-317500" algn="l" rtl="0">
              <a:spcBef>
                <a:spcPts val="0"/>
              </a:spcBef>
              <a:spcAft>
                <a:spcPts val="0"/>
              </a:spcAft>
              <a:buClr>
                <a:srgbClr val="000000"/>
              </a:buClr>
              <a:buSzPts val="1400"/>
              <a:buFont typeface="Arial" panose="020B0604020202020204"/>
              <a:buChar char="●"/>
              <a:defRPr sz="2000">
                <a:solidFill>
                  <a:schemeClr val="dk1"/>
                </a:solidFill>
              </a:defRPr>
            </a:lvl8pPr>
            <a:lvl9pPr marL="4114800" lvl="8" indent="-317500" algn="l" rtl="0">
              <a:spcBef>
                <a:spcPts val="0"/>
              </a:spcBef>
              <a:spcAft>
                <a:spcPts val="0"/>
              </a:spcAft>
              <a:buClr>
                <a:srgbClr val="000000"/>
              </a:buClr>
              <a:buSzPts val="1400"/>
              <a:buFont typeface="Arial" panose="020B0604020202020204"/>
              <a:buChar char="●"/>
              <a:defRPr sz="2000">
                <a:solidFill>
                  <a:schemeClr val="dk1"/>
                </a:solidFill>
              </a:defRPr>
            </a:lvl9pPr>
          </a:lstStyle>
          <a:p>
            <a:endParaRPr/>
          </a:p>
        </p:txBody>
      </p:sp>
      <p:sp>
        <p:nvSpPr>
          <p:cNvPr id="83" name="Google Shape;83;p23"/>
          <p:cNvSpPr txBox="1">
            <a:spLocks noGrp="1"/>
          </p:cNvSpPr>
          <p:nvPr>
            <p:ph type="sldNum" idx="12"/>
          </p:nvPr>
        </p:nvSpPr>
        <p:spPr>
          <a:xfrm>
            <a:off x="7466013" y="4757737"/>
            <a:ext cx="306300" cy="292200"/>
          </a:xfrm>
          <a:prstGeom prst="rect">
            <a:avLst/>
          </a:prstGeom>
          <a:noFill/>
          <a:ln>
            <a:noFill/>
          </a:ln>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1pPr>
            <a:lvl2pPr marL="0" marR="0" lvl="1"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2pPr>
            <a:lvl3pPr marL="0" marR="0" lvl="2"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3pPr>
            <a:lvl4pPr marL="0" marR="0" lvl="3"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4pPr>
            <a:lvl5pPr marL="0" marR="0" lvl="4"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5pPr>
            <a:lvl6pPr marL="0" marR="0" lvl="5"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6pPr>
            <a:lvl7pPr marL="0" marR="0" lvl="6"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7pPr>
            <a:lvl8pPr marL="0" marR="0" lvl="7"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8pPr>
            <a:lvl9pPr marL="0" marR="0" lvl="8" indent="0" algn="ctr" rtl="0">
              <a:lnSpc>
                <a:spcPct val="100000"/>
              </a:lnSpc>
              <a:spcBef>
                <a:spcPts val="0"/>
              </a:spcBef>
              <a:spcAft>
                <a:spcPts val="0"/>
              </a:spcAft>
              <a:buNone/>
              <a:defRPr sz="1200" b="0" i="0" u="none" strike="noStrike" cap="none">
                <a:solidFill>
                  <a:srgbClr val="898989"/>
                </a:solidFill>
                <a:latin typeface="Arial" panose="020B0604020202020204"/>
                <a:ea typeface="Arial" panose="020B0604020202020204"/>
                <a:cs typeface="Arial" panose="020B0604020202020204"/>
                <a:sym typeface="Arial" panose="020B0604020202020204"/>
              </a:defRPr>
            </a:lvl9pPr>
          </a:lstStyle>
          <a:p>
            <a:pPr marL="0" lvl="0" indent="0" algn="ctr" rtl="0">
              <a:spcBef>
                <a:spcPts val="0"/>
              </a:spcBef>
              <a:spcAft>
                <a:spcPts val="0"/>
              </a:spcAft>
              <a:buClr>
                <a:srgbClr val="898989"/>
              </a:buClr>
              <a:buSzPts val="1400"/>
              <a:buFont typeface="Arial" panose="020B0604020202020204"/>
              <a:buNone/>
            </a:pPr>
            <a:endParaRPr/>
          </a:p>
          <a:p>
            <a:pPr marL="457200" lvl="1" indent="0" algn="l" rtl="0">
              <a:spcBef>
                <a:spcPts val="0"/>
              </a:spcBef>
              <a:spcAft>
                <a:spcPts val="0"/>
              </a:spcAft>
              <a:buClr>
                <a:schemeClr val="dk1"/>
              </a:buClr>
              <a:buSzPts val="1400"/>
              <a:buFont typeface="Arial" panose="020B0604020202020204"/>
              <a:buNone/>
            </a:pPr>
            <a:endParaRPr sz="1800">
              <a:solidFill>
                <a:schemeClr val="dk1"/>
              </a:solidFill>
            </a:endParaRPr>
          </a:p>
          <a:p>
            <a:pPr marL="914400" lvl="2" indent="0" algn="l" rtl="0">
              <a:spcBef>
                <a:spcPts val="0"/>
              </a:spcBef>
              <a:spcAft>
                <a:spcPts val="0"/>
              </a:spcAft>
              <a:buClr>
                <a:schemeClr val="dk1"/>
              </a:buClr>
              <a:buSzPts val="1400"/>
              <a:buFont typeface="Arial" panose="020B0604020202020204"/>
              <a:buNone/>
            </a:pPr>
            <a:endParaRPr sz="1800">
              <a:solidFill>
                <a:schemeClr val="dk1"/>
              </a:solidFill>
            </a:endParaRPr>
          </a:p>
          <a:p>
            <a:pPr marL="1371600" lvl="3" indent="0" algn="l" rtl="0">
              <a:spcBef>
                <a:spcPts val="0"/>
              </a:spcBef>
              <a:spcAft>
                <a:spcPts val="0"/>
              </a:spcAft>
              <a:buClr>
                <a:schemeClr val="dk1"/>
              </a:buClr>
              <a:buSzPts val="1400"/>
              <a:buFont typeface="Arial" panose="020B0604020202020204"/>
              <a:buNone/>
            </a:pPr>
            <a:endParaRPr sz="1800">
              <a:solidFill>
                <a:schemeClr val="dk1"/>
              </a:solidFill>
            </a:endParaRPr>
          </a:p>
          <a:p>
            <a:pPr marL="1828800" lvl="4" indent="0" algn="l" rtl="0">
              <a:spcBef>
                <a:spcPts val="0"/>
              </a:spcBef>
              <a:spcAft>
                <a:spcPts val="0"/>
              </a:spcAft>
              <a:buClr>
                <a:schemeClr val="dk1"/>
              </a:buClr>
              <a:buSzPts val="1400"/>
              <a:buFont typeface="Arial" panose="020B0604020202020204"/>
              <a:buNone/>
            </a:pPr>
            <a:endParaRPr sz="1800">
              <a:solidFill>
                <a:schemeClr val="dk1"/>
              </a:solidFill>
            </a:endParaRPr>
          </a:p>
          <a:p>
            <a:pPr marL="2286000" lvl="5" indent="0" algn="l" rtl="0">
              <a:spcBef>
                <a:spcPts val="0"/>
              </a:spcBef>
              <a:spcAft>
                <a:spcPts val="0"/>
              </a:spcAft>
              <a:buClr>
                <a:schemeClr val="dk1"/>
              </a:buClr>
              <a:buSzPts val="1400"/>
              <a:buFont typeface="Arial" panose="020B0604020202020204"/>
              <a:buNone/>
            </a:pPr>
            <a:endParaRPr sz="1800">
              <a:solidFill>
                <a:schemeClr val="dk1"/>
              </a:solidFill>
            </a:endParaRPr>
          </a:p>
          <a:p>
            <a:pPr marL="2743200" lvl="6" indent="0" algn="l" rtl="0">
              <a:spcBef>
                <a:spcPts val="0"/>
              </a:spcBef>
              <a:spcAft>
                <a:spcPts val="0"/>
              </a:spcAft>
              <a:buClr>
                <a:schemeClr val="dk1"/>
              </a:buClr>
              <a:buSzPts val="1400"/>
              <a:buFont typeface="Arial" panose="020B0604020202020204"/>
              <a:buNone/>
            </a:pPr>
            <a:endParaRPr sz="1800">
              <a:solidFill>
                <a:schemeClr val="dk1"/>
              </a:solidFill>
            </a:endParaRPr>
          </a:p>
          <a:p>
            <a:pPr marL="3200400" lvl="7" indent="0" algn="l" rtl="0">
              <a:spcBef>
                <a:spcPts val="0"/>
              </a:spcBef>
              <a:spcAft>
                <a:spcPts val="0"/>
              </a:spcAft>
              <a:buClr>
                <a:schemeClr val="dk1"/>
              </a:buClr>
              <a:buSzPts val="1400"/>
              <a:buFont typeface="Arial" panose="020B0604020202020204"/>
              <a:buNone/>
            </a:pPr>
            <a:endParaRPr sz="1800">
              <a:solidFill>
                <a:schemeClr val="dk1"/>
              </a:solidFill>
            </a:endParaRPr>
          </a:p>
          <a:p>
            <a:pPr marL="3657600" lvl="8" indent="0" algn="l" rtl="0">
              <a:spcBef>
                <a:spcPts val="0"/>
              </a:spcBef>
              <a:spcAft>
                <a:spcPts val="0"/>
              </a:spcAft>
              <a:buClr>
                <a:schemeClr val="dk1"/>
              </a:buClr>
              <a:buSzPts val="1400"/>
              <a:buFont typeface="Arial" panose="020B0604020202020204"/>
              <a:buNone/>
            </a:pPr>
            <a:endParaRPr sz="1800">
              <a:solidFill>
                <a:schemeClr val="dk1"/>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84"/>
        <p:cNvGrpSpPr/>
        <p:nvPr/>
      </p:nvGrpSpPr>
      <p:grpSpPr>
        <a:xfrm>
          <a:off x="0" y="0"/>
          <a:ext cx="0" cy="0"/>
          <a:chOff x="0" y="0"/>
          <a:chExt cx="0" cy="0"/>
        </a:xfrm>
      </p:grpSpPr>
      <p:pic>
        <p:nvPicPr>
          <p:cNvPr id="85" name="Google Shape;85;p24"/>
          <p:cNvPicPr preferRelativeResize="0"/>
          <p:nvPr/>
        </p:nvPicPr>
        <p:blipFill>
          <a:blip r:embed="rId2"/>
          <a:stretch>
            <a:fillRect/>
          </a:stretch>
        </p:blipFill>
        <p:spPr>
          <a:xfrm>
            <a:off x="7722875" y="0"/>
            <a:ext cx="575180" cy="365119"/>
          </a:xfrm>
          <a:prstGeom prst="rect">
            <a:avLst/>
          </a:prstGeom>
          <a:noFill/>
          <a:ln>
            <a:noFill/>
          </a:ln>
        </p:spPr>
      </p:pic>
      <p:sp>
        <p:nvSpPr>
          <p:cNvPr id="86" name="Google Shape;86;p24"/>
          <p:cNvSpPr txBox="1">
            <a:spLocks noGrp="1"/>
          </p:cNvSpPr>
          <p:nvPr>
            <p:ph type="title"/>
          </p:nvPr>
        </p:nvSpPr>
        <p:spPr>
          <a:xfrm>
            <a:off x="456689" y="205970"/>
            <a:ext cx="8230500" cy="857100"/>
          </a:xfrm>
          <a:prstGeom prst="rect">
            <a:avLst/>
          </a:prstGeom>
          <a:noFill/>
          <a:ln>
            <a:noFill/>
          </a:ln>
        </p:spPr>
        <p:txBody>
          <a:bodyPr spcFirstLastPara="1" wrap="square" lIns="78100" tIns="78100" rIns="78100" bIns="78100" anchor="ctr" anchorCtr="0"/>
          <a:lstStyle>
            <a:lvl1pPr lvl="0" algn="ctr" rtl="0">
              <a:spcBef>
                <a:spcPts val="0"/>
              </a:spcBef>
              <a:spcAft>
                <a:spcPts val="0"/>
              </a:spcAft>
              <a:buSzPts val="1200"/>
              <a:buNone/>
              <a:defRPr sz="4000">
                <a:solidFill>
                  <a:schemeClr val="dk1"/>
                </a:solidFill>
                <a:latin typeface="Calibri" panose="020F0502020204030204"/>
                <a:ea typeface="Calibri" panose="020F0502020204030204"/>
                <a:cs typeface="Calibri" panose="020F0502020204030204"/>
                <a:sym typeface="Calibri" panose="020F0502020204030204"/>
              </a:defRPr>
            </a:lvl1pPr>
            <a:lvl2pPr lvl="1" algn="ctr" rtl="0">
              <a:spcBef>
                <a:spcPts val="0"/>
              </a:spcBef>
              <a:spcAft>
                <a:spcPts val="0"/>
              </a:spcAft>
              <a:buSzPts val="1200"/>
              <a:buNone/>
              <a:defRPr sz="4000">
                <a:solidFill>
                  <a:schemeClr val="dk1"/>
                </a:solidFill>
                <a:latin typeface="Calibri" panose="020F0502020204030204"/>
                <a:ea typeface="Calibri" panose="020F0502020204030204"/>
                <a:cs typeface="Calibri" panose="020F0502020204030204"/>
                <a:sym typeface="Calibri" panose="020F0502020204030204"/>
              </a:defRPr>
            </a:lvl2pPr>
            <a:lvl3pPr lvl="2" algn="ctr" rtl="0">
              <a:spcBef>
                <a:spcPts val="0"/>
              </a:spcBef>
              <a:spcAft>
                <a:spcPts val="0"/>
              </a:spcAft>
              <a:buSzPts val="1200"/>
              <a:buNone/>
              <a:defRPr sz="4000">
                <a:solidFill>
                  <a:schemeClr val="dk1"/>
                </a:solidFill>
                <a:latin typeface="Calibri" panose="020F0502020204030204"/>
                <a:ea typeface="Calibri" panose="020F0502020204030204"/>
                <a:cs typeface="Calibri" panose="020F0502020204030204"/>
                <a:sym typeface="Calibri" panose="020F0502020204030204"/>
              </a:defRPr>
            </a:lvl3pPr>
            <a:lvl4pPr lvl="3" algn="ctr" rtl="0">
              <a:spcBef>
                <a:spcPts val="0"/>
              </a:spcBef>
              <a:spcAft>
                <a:spcPts val="0"/>
              </a:spcAft>
              <a:buSzPts val="1200"/>
              <a:buNone/>
              <a:defRPr sz="4000">
                <a:solidFill>
                  <a:schemeClr val="dk1"/>
                </a:solidFill>
                <a:latin typeface="Calibri" panose="020F0502020204030204"/>
                <a:ea typeface="Calibri" panose="020F0502020204030204"/>
                <a:cs typeface="Calibri" panose="020F0502020204030204"/>
                <a:sym typeface="Calibri" panose="020F0502020204030204"/>
              </a:defRPr>
            </a:lvl4pPr>
            <a:lvl5pPr lvl="4" algn="ctr" rtl="0">
              <a:spcBef>
                <a:spcPts val="0"/>
              </a:spcBef>
              <a:spcAft>
                <a:spcPts val="0"/>
              </a:spcAft>
              <a:buSzPts val="1200"/>
              <a:buNone/>
              <a:defRPr sz="4000">
                <a:solidFill>
                  <a:schemeClr val="dk1"/>
                </a:solidFill>
                <a:latin typeface="Calibri" panose="020F0502020204030204"/>
                <a:ea typeface="Calibri" panose="020F0502020204030204"/>
                <a:cs typeface="Calibri" panose="020F0502020204030204"/>
                <a:sym typeface="Calibri" panose="020F0502020204030204"/>
              </a:defRPr>
            </a:lvl5pPr>
            <a:lvl6pPr marL="393700" lvl="5" algn="ctr" rtl="0">
              <a:spcBef>
                <a:spcPts val="0"/>
              </a:spcBef>
              <a:spcAft>
                <a:spcPts val="0"/>
              </a:spcAft>
              <a:buSzPts val="1200"/>
              <a:buNone/>
              <a:defRPr sz="4000">
                <a:solidFill>
                  <a:schemeClr val="dk1"/>
                </a:solidFill>
                <a:latin typeface="Calibri" panose="020F0502020204030204"/>
                <a:ea typeface="Calibri" panose="020F0502020204030204"/>
                <a:cs typeface="Calibri" panose="020F0502020204030204"/>
                <a:sym typeface="Calibri" panose="020F0502020204030204"/>
              </a:defRPr>
            </a:lvl6pPr>
            <a:lvl7pPr marL="787400" lvl="6" algn="ctr" rtl="0">
              <a:spcBef>
                <a:spcPts val="0"/>
              </a:spcBef>
              <a:spcAft>
                <a:spcPts val="0"/>
              </a:spcAft>
              <a:buSzPts val="1200"/>
              <a:buNone/>
              <a:defRPr sz="4000">
                <a:solidFill>
                  <a:schemeClr val="dk1"/>
                </a:solidFill>
                <a:latin typeface="Calibri" panose="020F0502020204030204"/>
                <a:ea typeface="Calibri" panose="020F0502020204030204"/>
                <a:cs typeface="Calibri" panose="020F0502020204030204"/>
                <a:sym typeface="Calibri" panose="020F0502020204030204"/>
              </a:defRPr>
            </a:lvl7pPr>
            <a:lvl8pPr marL="1168400" lvl="7" algn="ctr" rtl="0">
              <a:spcBef>
                <a:spcPts val="0"/>
              </a:spcBef>
              <a:spcAft>
                <a:spcPts val="0"/>
              </a:spcAft>
              <a:buSzPts val="1200"/>
              <a:buNone/>
              <a:defRPr sz="4000">
                <a:solidFill>
                  <a:schemeClr val="dk1"/>
                </a:solidFill>
                <a:latin typeface="Calibri" panose="020F0502020204030204"/>
                <a:ea typeface="Calibri" panose="020F0502020204030204"/>
                <a:cs typeface="Calibri" panose="020F0502020204030204"/>
                <a:sym typeface="Calibri" panose="020F0502020204030204"/>
              </a:defRPr>
            </a:lvl8pPr>
            <a:lvl9pPr marL="1562100" lvl="8" algn="ctr" rtl="0">
              <a:spcBef>
                <a:spcPts val="0"/>
              </a:spcBef>
              <a:spcAft>
                <a:spcPts val="0"/>
              </a:spcAft>
              <a:buSzPts val="1200"/>
              <a:buNone/>
              <a:defRPr sz="4000">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7" name="Google Shape;87;p24"/>
          <p:cNvSpPr txBox="1">
            <a:spLocks noGrp="1"/>
          </p:cNvSpPr>
          <p:nvPr>
            <p:ph type="dt" idx="10"/>
          </p:nvPr>
        </p:nvSpPr>
        <p:spPr>
          <a:xfrm>
            <a:off x="456689" y="4767231"/>
            <a:ext cx="2134500" cy="273900"/>
          </a:xfrm>
          <a:prstGeom prst="rect">
            <a:avLst/>
          </a:prstGeom>
          <a:noFill/>
          <a:ln>
            <a:noFill/>
          </a:ln>
        </p:spPr>
        <p:txBody>
          <a:bodyPr spcFirstLastPara="1" wrap="square" lIns="78100" tIns="78100" rIns="78100" bIns="78100" anchor="ctr" anchorCtr="0"/>
          <a:lstStyle>
            <a:lvl1pPr marL="0" marR="0" lvl="0" indent="0" algn="l" rtl="0">
              <a:lnSpc>
                <a:spcPct val="100000"/>
              </a:lnSpc>
              <a:spcBef>
                <a:spcPts val="0"/>
              </a:spcBef>
              <a:spcAft>
                <a:spcPts val="0"/>
              </a:spcAft>
              <a:buClr>
                <a:srgbClr val="888888"/>
              </a:buClr>
              <a:buSzPts val="1200"/>
              <a:buFont typeface="Calibri" panose="020F0502020204030204"/>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419100" marR="0" lvl="1"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838200" marR="0" lvl="2"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244600" marR="0" lvl="3" indent="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663700" marR="0" lvl="4" indent="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082800" marR="0" lvl="5"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501900" marR="0" lvl="6"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2908300" marR="0" lvl="7" indent="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327400" marR="0" lvl="8"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8" name="Google Shape;88;p24"/>
          <p:cNvSpPr txBox="1">
            <a:spLocks noGrp="1"/>
          </p:cNvSpPr>
          <p:nvPr>
            <p:ph type="ftr" idx="11"/>
          </p:nvPr>
        </p:nvSpPr>
        <p:spPr>
          <a:xfrm>
            <a:off x="3123875" y="4767231"/>
            <a:ext cx="2896200" cy="273900"/>
          </a:xfrm>
          <a:prstGeom prst="rect">
            <a:avLst/>
          </a:prstGeom>
          <a:noFill/>
          <a:ln>
            <a:noFill/>
          </a:ln>
        </p:spPr>
        <p:txBody>
          <a:bodyPr spcFirstLastPara="1" wrap="square" lIns="78100" tIns="78100" rIns="78100" bIns="78100" anchor="ctr" anchorCtr="0"/>
          <a:lstStyle>
            <a:lvl1pPr marL="0" marR="0" lvl="0" indent="0" algn="ctr" rtl="0">
              <a:lnSpc>
                <a:spcPct val="100000"/>
              </a:lnSpc>
              <a:spcBef>
                <a:spcPts val="0"/>
              </a:spcBef>
              <a:spcAft>
                <a:spcPts val="0"/>
              </a:spcAft>
              <a:buClr>
                <a:srgbClr val="888888"/>
              </a:buClr>
              <a:buSzPts val="1200"/>
              <a:buFont typeface="Calibri" panose="020F0502020204030204"/>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419100" marR="0" lvl="1"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838200" marR="0" lvl="2"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244600" marR="0" lvl="3" indent="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1663700" marR="0" lvl="4" indent="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082800" marR="0" lvl="5"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2501900" marR="0" lvl="6"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2908300" marR="0" lvl="7" indent="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3327400" marR="0" lvl="8" indent="-12700" algn="l" rtl="0">
              <a:lnSpc>
                <a:spcPct val="100000"/>
              </a:lnSpc>
              <a:spcBef>
                <a:spcPts val="0"/>
              </a:spcBef>
              <a:spcAft>
                <a:spcPts val="0"/>
              </a:spcAft>
              <a:buClr>
                <a:schemeClr val="dk1"/>
              </a:buClr>
              <a:buSzPts val="1200"/>
              <a:buFont typeface="Calibri" panose="020F050202020403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9" name="Google Shape;89;p24"/>
          <p:cNvSpPr txBox="1">
            <a:spLocks noGrp="1"/>
          </p:cNvSpPr>
          <p:nvPr>
            <p:ph type="sldNum" idx="12"/>
          </p:nvPr>
        </p:nvSpPr>
        <p:spPr>
          <a:xfrm>
            <a:off x="6552698" y="4767231"/>
            <a:ext cx="2134500" cy="273900"/>
          </a:xfrm>
          <a:prstGeom prst="rect">
            <a:avLst/>
          </a:prstGeom>
          <a:noFill/>
          <a:ln>
            <a:noFill/>
          </a:ln>
        </p:spPr>
        <p:txBody>
          <a:bodyPr spcFirstLastPara="1" wrap="square" lIns="78100" tIns="78100" rIns="78100" bIns="78100" anchor="ctr" anchorCtr="0">
            <a:noAutofit/>
          </a:bodyPr>
          <a:lstStyle>
            <a:lvl1pPr marL="0" marR="0" lvl="0" indent="0" algn="r" rtl="0">
              <a:lnSpc>
                <a:spcPct val="100000"/>
              </a:lnSpc>
              <a:spcBef>
                <a:spcPts val="0"/>
              </a:spcBef>
              <a:spcAft>
                <a:spcPts val="0"/>
              </a:spcAft>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None/>
              <a:defRPr sz="11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Clr>
                <a:srgbClr val="888888"/>
              </a:buClr>
              <a:buSzPts val="1200"/>
              <a:buFont typeface="Calibri" panose="020F0502020204030204"/>
              <a:buNone/>
            </a:pPr>
            <a:endParaRPr/>
          </a:p>
          <a:p>
            <a:pPr marL="419100" lvl="1" indent="-12700" algn="l" rtl="0">
              <a:spcBef>
                <a:spcPts val="0"/>
              </a:spcBef>
              <a:spcAft>
                <a:spcPts val="0"/>
              </a:spcAft>
              <a:buClr>
                <a:schemeClr val="dk1"/>
              </a:buClr>
              <a:buSzPts val="1200"/>
              <a:buFont typeface="Calibri" panose="020F0502020204030204"/>
              <a:buNone/>
            </a:pPr>
            <a:endParaRPr sz="1600">
              <a:solidFill>
                <a:schemeClr val="dk1"/>
              </a:solidFill>
            </a:endParaRPr>
          </a:p>
          <a:p>
            <a:pPr marL="838200" lvl="2" indent="-12700" algn="l" rtl="0">
              <a:spcBef>
                <a:spcPts val="0"/>
              </a:spcBef>
              <a:spcAft>
                <a:spcPts val="0"/>
              </a:spcAft>
              <a:buClr>
                <a:schemeClr val="dk1"/>
              </a:buClr>
              <a:buSzPts val="1200"/>
              <a:buFont typeface="Calibri" panose="020F0502020204030204"/>
              <a:buNone/>
            </a:pPr>
            <a:endParaRPr sz="1600">
              <a:solidFill>
                <a:schemeClr val="dk1"/>
              </a:solidFill>
            </a:endParaRPr>
          </a:p>
          <a:p>
            <a:pPr marL="1244600" lvl="3" indent="0" algn="l" rtl="0">
              <a:spcBef>
                <a:spcPts val="0"/>
              </a:spcBef>
              <a:spcAft>
                <a:spcPts val="0"/>
              </a:spcAft>
              <a:buClr>
                <a:schemeClr val="dk1"/>
              </a:buClr>
              <a:buSzPts val="1200"/>
              <a:buFont typeface="Calibri" panose="020F0502020204030204"/>
              <a:buNone/>
            </a:pPr>
            <a:endParaRPr sz="1600">
              <a:solidFill>
                <a:schemeClr val="dk1"/>
              </a:solidFill>
            </a:endParaRPr>
          </a:p>
          <a:p>
            <a:pPr marL="1663700" lvl="4" indent="0" algn="l" rtl="0">
              <a:spcBef>
                <a:spcPts val="0"/>
              </a:spcBef>
              <a:spcAft>
                <a:spcPts val="0"/>
              </a:spcAft>
              <a:buClr>
                <a:schemeClr val="dk1"/>
              </a:buClr>
              <a:buSzPts val="1200"/>
              <a:buFont typeface="Calibri" panose="020F0502020204030204"/>
              <a:buNone/>
            </a:pPr>
            <a:endParaRPr sz="1600">
              <a:solidFill>
                <a:schemeClr val="dk1"/>
              </a:solidFill>
            </a:endParaRPr>
          </a:p>
          <a:p>
            <a:pPr marL="2082800" lvl="5" indent="-12700" algn="l" rtl="0">
              <a:spcBef>
                <a:spcPts val="0"/>
              </a:spcBef>
              <a:spcAft>
                <a:spcPts val="0"/>
              </a:spcAft>
              <a:buClr>
                <a:schemeClr val="dk1"/>
              </a:buClr>
              <a:buSzPts val="1200"/>
              <a:buFont typeface="Calibri" panose="020F0502020204030204"/>
              <a:buNone/>
            </a:pPr>
            <a:endParaRPr sz="1600">
              <a:solidFill>
                <a:schemeClr val="dk1"/>
              </a:solidFill>
            </a:endParaRPr>
          </a:p>
          <a:p>
            <a:pPr marL="2501900" lvl="6" indent="-12700" algn="l" rtl="0">
              <a:spcBef>
                <a:spcPts val="0"/>
              </a:spcBef>
              <a:spcAft>
                <a:spcPts val="0"/>
              </a:spcAft>
              <a:buClr>
                <a:schemeClr val="dk1"/>
              </a:buClr>
              <a:buSzPts val="1200"/>
              <a:buFont typeface="Calibri" panose="020F0502020204030204"/>
              <a:buNone/>
            </a:pPr>
            <a:endParaRPr sz="1600">
              <a:solidFill>
                <a:schemeClr val="dk1"/>
              </a:solidFill>
            </a:endParaRPr>
          </a:p>
          <a:p>
            <a:pPr marL="2908300" lvl="7" indent="0" algn="l" rtl="0">
              <a:spcBef>
                <a:spcPts val="0"/>
              </a:spcBef>
              <a:spcAft>
                <a:spcPts val="0"/>
              </a:spcAft>
              <a:buClr>
                <a:schemeClr val="dk1"/>
              </a:buClr>
              <a:buSzPts val="1200"/>
              <a:buFont typeface="Calibri" panose="020F0502020204030204"/>
              <a:buNone/>
            </a:pPr>
            <a:endParaRPr sz="1600">
              <a:solidFill>
                <a:schemeClr val="dk1"/>
              </a:solidFill>
            </a:endParaRPr>
          </a:p>
          <a:p>
            <a:pPr marL="3327400" lvl="8" indent="-12700" algn="l" rtl="0">
              <a:spcBef>
                <a:spcPts val="0"/>
              </a:spcBef>
              <a:spcAft>
                <a:spcPts val="0"/>
              </a:spcAft>
              <a:buClr>
                <a:schemeClr val="dk1"/>
              </a:buClr>
              <a:buSzPts val="1200"/>
              <a:buFont typeface="Calibri" panose="020F0502020204030204"/>
              <a:buNone/>
            </a:pPr>
            <a:endParaRPr sz="1600">
              <a:solidFill>
                <a:schemeClr val="dk1"/>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Title and Content">
  <p:cSld name="3_Title and Content">
    <p:spTree>
      <p:nvGrpSpPr>
        <p:cNvPr id="1" name="Shape 90"/>
        <p:cNvGrpSpPr/>
        <p:nvPr/>
      </p:nvGrpSpPr>
      <p:grpSpPr>
        <a:xfrm>
          <a:off x="0" y="0"/>
          <a:ext cx="0" cy="0"/>
          <a:chOff x="0" y="0"/>
          <a:chExt cx="0" cy="0"/>
        </a:xfrm>
      </p:grpSpPr>
      <p:sp>
        <p:nvSpPr>
          <p:cNvPr id="91" name="Google Shape;91;p25"/>
          <p:cNvSpPr/>
          <p:nvPr/>
        </p:nvSpPr>
        <p:spPr>
          <a:xfrm>
            <a:off x="251521" y="123479"/>
            <a:ext cx="8658900" cy="4680600"/>
          </a:xfrm>
          <a:prstGeom prst="roundRect">
            <a:avLst>
              <a:gd name="adj" fmla="val 2078"/>
            </a:avLst>
          </a:prstGeom>
          <a:solidFill>
            <a:schemeClr val="lt1">
              <a:alpha val="7569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
        <p:nvSpPr>
          <p:cNvPr id="92" name="Google Shape;92;p25"/>
          <p:cNvSpPr txBox="1">
            <a:spLocks noGrp="1"/>
          </p:cNvSpPr>
          <p:nvPr>
            <p:ph type="title"/>
          </p:nvPr>
        </p:nvSpPr>
        <p:spPr>
          <a:xfrm>
            <a:off x="395538" y="150782"/>
            <a:ext cx="6919800" cy="530700"/>
          </a:xfrm>
          <a:prstGeom prst="rect">
            <a:avLst/>
          </a:prstGeom>
          <a:noFill/>
          <a:ln>
            <a:noFill/>
          </a:ln>
        </p:spPr>
        <p:txBody>
          <a:bodyPr spcFirstLastPara="1" wrap="square" lIns="91425" tIns="91425" rIns="91425" bIns="91425" anchor="t" anchorCtr="0"/>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3" name="Google Shape;93;p25"/>
          <p:cNvSpPr txBox="1">
            <a:spLocks noGrp="1"/>
          </p:cNvSpPr>
          <p:nvPr>
            <p:ph type="body" idx="1"/>
          </p:nvPr>
        </p:nvSpPr>
        <p:spPr>
          <a:xfrm>
            <a:off x="405258" y="987574"/>
            <a:ext cx="8343300" cy="3672300"/>
          </a:xfrm>
          <a:prstGeom prst="rect">
            <a:avLst/>
          </a:prstGeom>
          <a:noFill/>
          <a:ln>
            <a:noFill/>
          </a:ln>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480"/>
              </a:spcBef>
              <a:spcAft>
                <a:spcPts val="0"/>
              </a:spcAft>
              <a:buSzPts val="1400"/>
              <a:buChar char="○"/>
              <a:defRPr/>
            </a:lvl2pPr>
            <a:lvl3pPr marL="1371600" lvl="2" indent="-317500" rtl="0">
              <a:spcBef>
                <a:spcPts val="480"/>
              </a:spcBef>
              <a:spcAft>
                <a:spcPts val="0"/>
              </a:spcAft>
              <a:buSzPts val="1400"/>
              <a:buChar char="■"/>
              <a:defRPr/>
            </a:lvl3pPr>
            <a:lvl4pPr marL="1828800" lvl="3" indent="-317500" rtl="0">
              <a:spcBef>
                <a:spcPts val="360"/>
              </a:spcBef>
              <a:spcAft>
                <a:spcPts val="0"/>
              </a:spcAft>
              <a:buSzPts val="1400"/>
              <a:buChar char="●"/>
              <a:defRPr/>
            </a:lvl4pPr>
            <a:lvl5pPr marL="2286000" lvl="4" indent="-317500" rtl="0">
              <a:spcBef>
                <a:spcPts val="360"/>
              </a:spcBef>
              <a:spcAft>
                <a:spcPts val="0"/>
              </a:spcAft>
              <a:buSzPts val="1400"/>
              <a:buChar char="○"/>
              <a:defRPr/>
            </a:lvl5pPr>
            <a:lvl6pPr marL="2743200" lvl="5" indent="-317500" rtl="0">
              <a:spcBef>
                <a:spcPts val="360"/>
              </a:spcBef>
              <a:spcAft>
                <a:spcPts val="0"/>
              </a:spcAft>
              <a:buSzPts val="1400"/>
              <a:buChar char="■"/>
              <a:defRPr/>
            </a:lvl6pPr>
            <a:lvl7pPr marL="3200400" lvl="6" indent="-317500" rtl="0">
              <a:spcBef>
                <a:spcPts val="360"/>
              </a:spcBef>
              <a:spcAft>
                <a:spcPts val="0"/>
              </a:spcAft>
              <a:buSzPts val="1400"/>
              <a:buChar char="●"/>
              <a:defRPr/>
            </a:lvl7pPr>
            <a:lvl8pPr marL="3657600" lvl="7" indent="-317500" rtl="0">
              <a:spcBef>
                <a:spcPts val="360"/>
              </a:spcBef>
              <a:spcAft>
                <a:spcPts val="0"/>
              </a:spcAft>
              <a:buSzPts val="1400"/>
              <a:buChar char="○"/>
              <a:defRPr/>
            </a:lvl8pPr>
            <a:lvl9pPr marL="4114800" lvl="8" indent="-317500" rtl="0">
              <a:spcBef>
                <a:spcPts val="360"/>
              </a:spcBef>
              <a:spcAft>
                <a:spcPts val="0"/>
              </a:spcAft>
              <a:buSzPts val="1400"/>
              <a:buChar char="■"/>
              <a:defRPr/>
            </a:lvl9pPr>
          </a:lstStyle>
          <a:p>
            <a:endParaRPr/>
          </a:p>
        </p:txBody>
      </p:sp>
      <p:sp>
        <p:nvSpPr>
          <p:cNvPr id="94" name="Google Shape;94;p25"/>
          <p:cNvSpPr txBox="1">
            <a:spLocks noGrp="1"/>
          </p:cNvSpPr>
          <p:nvPr>
            <p:ph type="ftr" idx="11"/>
          </p:nvPr>
        </p:nvSpPr>
        <p:spPr>
          <a:xfrm>
            <a:off x="3131840" y="4789886"/>
            <a:ext cx="2897100" cy="353700"/>
          </a:xfrm>
          <a:prstGeom prst="rect">
            <a:avLst/>
          </a:prstGeom>
          <a:noFill/>
          <a:ln>
            <a:noFill/>
          </a:ln>
        </p:spPr>
        <p:txBody>
          <a:bodyPr spcFirstLastPara="1" wrap="square" lIns="91425" tIns="91425" rIns="91425" bIns="91425" anchor="t" anchorCtr="0"/>
          <a:lstStyle>
            <a:lvl1pPr marL="0" marR="0" lvl="0" indent="-88900" algn="l" rtl="0">
              <a:spcBef>
                <a:spcPts val="0"/>
              </a:spcBef>
              <a:spcAft>
                <a:spcPts val="0"/>
              </a:spcAft>
              <a:buSzPts val="1400"/>
              <a:buChar char="●"/>
              <a:defRPr/>
            </a:lvl1pPr>
            <a:lvl2pPr marL="456565" marR="0" lvl="1" indent="-100965" algn="l" rtl="0">
              <a:spcBef>
                <a:spcPts val="0"/>
              </a:spcBef>
              <a:spcAft>
                <a:spcPts val="0"/>
              </a:spcAft>
              <a:buSzPts val="1400"/>
              <a:buChar char="○"/>
              <a:defRPr/>
            </a:lvl2pPr>
            <a:lvl3pPr marL="912495" marR="0" lvl="2" indent="-99695" algn="l" rtl="0">
              <a:spcBef>
                <a:spcPts val="0"/>
              </a:spcBef>
              <a:spcAft>
                <a:spcPts val="0"/>
              </a:spcAft>
              <a:buSzPts val="1400"/>
              <a:buChar char="■"/>
              <a:defRPr/>
            </a:lvl3pPr>
            <a:lvl4pPr marL="1369060" marR="0" lvl="3" indent="-99060" algn="l" rtl="0">
              <a:spcBef>
                <a:spcPts val="0"/>
              </a:spcBef>
              <a:spcAft>
                <a:spcPts val="0"/>
              </a:spcAft>
              <a:buSzPts val="1400"/>
              <a:buChar char="●"/>
              <a:defRPr/>
            </a:lvl4pPr>
            <a:lvl5pPr marL="1825625" marR="0" lvl="4" indent="-98425" algn="l" rtl="0">
              <a:spcBef>
                <a:spcPts val="0"/>
              </a:spcBef>
              <a:spcAft>
                <a:spcPts val="0"/>
              </a:spcAft>
              <a:buSzPts val="1400"/>
              <a:buChar char="○"/>
              <a:defRPr/>
            </a:lvl5pPr>
            <a:lvl6pPr marL="2281555" marR="0" lvl="5" indent="-97155" algn="l" rtl="0">
              <a:spcBef>
                <a:spcPts val="0"/>
              </a:spcBef>
              <a:spcAft>
                <a:spcPts val="0"/>
              </a:spcAft>
              <a:buSzPts val="1400"/>
              <a:buChar char="■"/>
              <a:defRPr/>
            </a:lvl6pPr>
            <a:lvl7pPr marL="2738120" marR="0" lvl="6" indent="-96520" algn="l" rtl="0">
              <a:spcBef>
                <a:spcPts val="0"/>
              </a:spcBef>
              <a:spcAft>
                <a:spcPts val="0"/>
              </a:spcAft>
              <a:buSzPts val="1400"/>
              <a:buChar char="●"/>
              <a:defRPr/>
            </a:lvl7pPr>
            <a:lvl8pPr marL="3194685" marR="0" lvl="7" indent="-95885" algn="l" rtl="0">
              <a:spcBef>
                <a:spcPts val="0"/>
              </a:spcBef>
              <a:spcAft>
                <a:spcPts val="0"/>
              </a:spcAft>
              <a:buSzPts val="1400"/>
              <a:buChar char="○"/>
              <a:defRPr/>
            </a:lvl8pPr>
            <a:lvl9pPr marL="3650615" marR="0" lvl="8" indent="-94615" algn="l" rtl="0">
              <a:spcBef>
                <a:spcPts val="0"/>
              </a:spcBef>
              <a:spcAft>
                <a:spcPts val="0"/>
              </a:spcAft>
              <a:buSzPts val="1400"/>
              <a:buChar char="■"/>
              <a:defRPr/>
            </a:lvl9pPr>
          </a:lstStyle>
          <a:p>
            <a:endParaRPr/>
          </a:p>
        </p:txBody>
      </p:sp>
      <p:sp>
        <p:nvSpPr>
          <p:cNvPr id="95" name="Google Shape;95;p25"/>
          <p:cNvSpPr/>
          <p:nvPr/>
        </p:nvSpPr>
        <p:spPr>
          <a:xfrm>
            <a:off x="0" y="4840003"/>
            <a:ext cx="9144000" cy="323700"/>
          </a:xfrm>
          <a:prstGeom prst="rect">
            <a:avLst/>
          </a:prstGeom>
          <a:solidFill>
            <a:srgbClr val="000000">
              <a:alpha val="30590"/>
            </a:srgbClr>
          </a:solidFill>
          <a:ln>
            <a:noFill/>
          </a:ln>
        </p:spPr>
        <p:txBody>
          <a:bodyPr spcFirstLastPara="1" wrap="square" lIns="91400" tIns="45700" rIns="91400" bIns="45700" anchor="ctr" anchorCtr="0">
            <a:noAutofit/>
          </a:bodyPr>
          <a:lstStyle/>
          <a:p>
            <a:pPr marL="0" marR="0" lvl="0" indent="0" algn="l" rtl="0">
              <a:spcBef>
                <a:spcPts val="0"/>
              </a:spcBef>
              <a:spcAft>
                <a:spcPts val="0"/>
              </a:spcAft>
              <a:buNone/>
            </a:pPr>
            <a:endParaRPr sz="18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96" name="Google Shape;96;p25"/>
          <p:cNvSpPr/>
          <p:nvPr/>
        </p:nvSpPr>
        <p:spPr>
          <a:xfrm>
            <a:off x="7884368" y="4891587"/>
            <a:ext cx="585869" cy="129448"/>
          </a:xfrm>
          <a:prstGeom prst="rect">
            <a:avLst/>
          </a:prstGeom>
          <a:noFill/>
          <a:ln>
            <a:noFill/>
          </a:ln>
        </p:spPr>
      </p:sp>
      <p:grpSp>
        <p:nvGrpSpPr>
          <p:cNvPr id="97" name="Google Shape;97;p25"/>
          <p:cNvGrpSpPr/>
          <p:nvPr/>
        </p:nvGrpSpPr>
        <p:grpSpPr>
          <a:xfrm>
            <a:off x="7541996" y="267495"/>
            <a:ext cx="1512300" cy="801775"/>
            <a:chOff x="7541996" y="267494"/>
            <a:chExt cx="1512300" cy="801775"/>
          </a:xfrm>
        </p:grpSpPr>
        <p:grpSp>
          <p:nvGrpSpPr>
            <p:cNvPr id="98" name="Google Shape;98;p25"/>
            <p:cNvGrpSpPr/>
            <p:nvPr/>
          </p:nvGrpSpPr>
          <p:grpSpPr>
            <a:xfrm>
              <a:off x="7541996" y="277181"/>
              <a:ext cx="1512300" cy="792088"/>
              <a:chOff x="7596202" y="267494"/>
              <a:chExt cx="1512300" cy="792088"/>
            </a:xfrm>
          </p:grpSpPr>
          <p:sp>
            <p:nvSpPr>
              <p:cNvPr id="99" name="Google Shape;99;p25"/>
              <p:cNvSpPr/>
              <p:nvPr/>
            </p:nvSpPr>
            <p:spPr>
              <a:xfrm rot="10800000" flipH="1">
                <a:off x="8964737" y="703482"/>
                <a:ext cx="143700" cy="356100"/>
              </a:xfrm>
              <a:prstGeom prst="rtTriangle">
                <a:avLst/>
              </a:prstGeom>
              <a:solidFill>
                <a:srgbClr val="93B3D7"/>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8CB3E3"/>
                  </a:solidFill>
                  <a:latin typeface="Arial" panose="020B0604020202020204"/>
                  <a:ea typeface="Arial" panose="020B0604020202020204"/>
                  <a:cs typeface="Arial" panose="020B0604020202020204"/>
                  <a:sym typeface="Arial" panose="020B0604020202020204"/>
                </a:endParaRPr>
              </a:p>
            </p:txBody>
          </p:sp>
          <p:sp>
            <p:nvSpPr>
              <p:cNvPr id="100" name="Google Shape;100;p25"/>
              <p:cNvSpPr/>
              <p:nvPr/>
            </p:nvSpPr>
            <p:spPr>
              <a:xfrm flipH="1">
                <a:off x="7596202" y="267494"/>
                <a:ext cx="1512300" cy="436200"/>
              </a:xfrm>
              <a:prstGeom prst="snip1Rect">
                <a:avLst>
                  <a:gd name="adj" fmla="val 16667"/>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8CB3E3"/>
                  </a:solidFill>
                  <a:latin typeface="Arial" panose="020B0604020202020204"/>
                  <a:ea typeface="Arial" panose="020B0604020202020204"/>
                  <a:cs typeface="Arial" panose="020B0604020202020204"/>
                  <a:sym typeface="Arial" panose="020B0604020202020204"/>
                </a:endParaRPr>
              </a:p>
            </p:txBody>
          </p:sp>
        </p:grpSp>
        <p:sp>
          <p:nvSpPr>
            <p:cNvPr id="101" name="Google Shape;101;p25"/>
            <p:cNvSpPr/>
            <p:nvPr/>
          </p:nvSpPr>
          <p:spPr>
            <a:xfrm>
              <a:off x="7616407" y="267494"/>
              <a:ext cx="1172481" cy="402340"/>
            </a:xfrm>
            <a:prstGeom prst="rect">
              <a:avLst/>
            </a:prstGeom>
            <a:noFill/>
            <a:ln>
              <a:noFill/>
            </a:ln>
          </p:spPr>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102"/>
        <p:cNvGrpSpPr/>
        <p:nvPr/>
      </p:nvGrpSpPr>
      <p:grpSpPr>
        <a:xfrm>
          <a:off x="0" y="0"/>
          <a:ext cx="0" cy="0"/>
          <a:chOff x="0" y="0"/>
          <a:chExt cx="0" cy="0"/>
        </a:xfrm>
      </p:grpSpPr>
      <p:sp>
        <p:nvSpPr>
          <p:cNvPr id="103" name="Google Shape;103;p26"/>
          <p:cNvSpPr txBox="1">
            <a:spLocks noGrp="1"/>
          </p:cNvSpPr>
          <p:nvPr>
            <p:ph type="title"/>
          </p:nvPr>
        </p:nvSpPr>
        <p:spPr>
          <a:xfrm>
            <a:off x="1145745" y="10916"/>
            <a:ext cx="7998300" cy="631800"/>
          </a:xfrm>
          <a:prstGeom prst="rect">
            <a:avLst/>
          </a:prstGeom>
          <a:noFill/>
          <a:ln>
            <a:noFill/>
          </a:ln>
        </p:spPr>
        <p:txBody>
          <a:bodyPr spcFirstLastPara="1" wrap="square" lIns="91425" tIns="91425" rIns="91425" bIns="91425" anchor="t" anchorCtr="0"/>
          <a:lstStyle>
            <a:lvl1pPr lvl="0" algn="l"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04" name="Google Shape;104;p26"/>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t" anchorCtr="0"/>
          <a:lstStyle>
            <a:lvl1pPr marL="0" marR="0" lvl="0" indent="-88900" algn="l" rtl="0">
              <a:spcBef>
                <a:spcPts val="0"/>
              </a:spcBef>
              <a:spcAft>
                <a:spcPts val="0"/>
              </a:spcAft>
              <a:buSzPts val="1400"/>
              <a:buChar char="●"/>
              <a:defRPr/>
            </a:lvl1pPr>
            <a:lvl2pPr marL="457200" marR="0" lvl="1" indent="-88900" algn="l" rtl="0">
              <a:spcBef>
                <a:spcPts val="0"/>
              </a:spcBef>
              <a:spcAft>
                <a:spcPts val="0"/>
              </a:spcAft>
              <a:buSzPts val="1400"/>
              <a:buChar char="○"/>
              <a:defRPr/>
            </a:lvl2pPr>
            <a:lvl3pPr marL="914400" marR="0" lvl="2" indent="-88900" algn="l" rtl="0">
              <a:spcBef>
                <a:spcPts val="0"/>
              </a:spcBef>
              <a:spcAft>
                <a:spcPts val="0"/>
              </a:spcAft>
              <a:buSzPts val="1400"/>
              <a:buChar char="■"/>
              <a:defRPr/>
            </a:lvl3pPr>
            <a:lvl4pPr marL="1371600" marR="0" lvl="3" indent="-88900" algn="l" rtl="0">
              <a:spcBef>
                <a:spcPts val="0"/>
              </a:spcBef>
              <a:spcAft>
                <a:spcPts val="0"/>
              </a:spcAft>
              <a:buSzPts val="1400"/>
              <a:buChar char="●"/>
              <a:defRPr/>
            </a:lvl4pPr>
            <a:lvl5pPr marL="1828800" marR="0" lvl="4" indent="-88900" algn="l" rtl="0">
              <a:spcBef>
                <a:spcPts val="0"/>
              </a:spcBef>
              <a:spcAft>
                <a:spcPts val="0"/>
              </a:spcAft>
              <a:buSzPts val="1400"/>
              <a:buChar char="○"/>
              <a:defRPr/>
            </a:lvl5pPr>
            <a:lvl6pPr marL="2286000" marR="0" lvl="5" indent="-88900" algn="l" rtl="0">
              <a:spcBef>
                <a:spcPts val="0"/>
              </a:spcBef>
              <a:spcAft>
                <a:spcPts val="0"/>
              </a:spcAft>
              <a:buSzPts val="1400"/>
              <a:buChar char="■"/>
              <a:defRPr/>
            </a:lvl6pPr>
            <a:lvl7pPr marL="2743200" marR="0" lvl="6" indent="-88900" algn="l" rtl="0">
              <a:spcBef>
                <a:spcPts val="0"/>
              </a:spcBef>
              <a:spcAft>
                <a:spcPts val="0"/>
              </a:spcAft>
              <a:buSzPts val="1400"/>
              <a:buChar char="●"/>
              <a:defRPr/>
            </a:lvl7pPr>
            <a:lvl8pPr marL="3200400" marR="0" lvl="7" indent="-88900" algn="l" rtl="0">
              <a:spcBef>
                <a:spcPts val="0"/>
              </a:spcBef>
              <a:spcAft>
                <a:spcPts val="0"/>
              </a:spcAft>
              <a:buSzPts val="1400"/>
              <a:buChar char="○"/>
              <a:defRPr/>
            </a:lvl8pPr>
            <a:lvl9pPr marL="3657600" marR="0" lvl="8" indent="-88900" algn="l" rtl="0">
              <a:spcBef>
                <a:spcPts val="0"/>
              </a:spcBef>
              <a:spcAft>
                <a:spcPts val="0"/>
              </a:spcAft>
              <a:buSzPts val="1400"/>
              <a:buChar char="■"/>
              <a:defRPr/>
            </a:lvl9pPr>
          </a:lstStyle>
          <a:p>
            <a:endParaRPr/>
          </a:p>
        </p:txBody>
      </p:sp>
      <p:sp>
        <p:nvSpPr>
          <p:cNvPr id="105" name="Google Shape;105;p26"/>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t" anchorCtr="0"/>
          <a:lstStyle>
            <a:lvl1pPr marL="0" marR="0" lvl="0" indent="-88900" algn="l" rtl="0">
              <a:spcBef>
                <a:spcPts val="0"/>
              </a:spcBef>
              <a:spcAft>
                <a:spcPts val="0"/>
              </a:spcAft>
              <a:buSzPts val="1400"/>
              <a:buChar char="●"/>
              <a:defRPr/>
            </a:lvl1pPr>
            <a:lvl2pPr marL="457200" marR="0" lvl="1" indent="-88900" algn="l" rtl="0">
              <a:spcBef>
                <a:spcPts val="0"/>
              </a:spcBef>
              <a:spcAft>
                <a:spcPts val="0"/>
              </a:spcAft>
              <a:buSzPts val="1400"/>
              <a:buChar char="○"/>
              <a:defRPr/>
            </a:lvl2pPr>
            <a:lvl3pPr marL="914400" marR="0" lvl="2" indent="-88900" algn="l" rtl="0">
              <a:spcBef>
                <a:spcPts val="0"/>
              </a:spcBef>
              <a:spcAft>
                <a:spcPts val="0"/>
              </a:spcAft>
              <a:buSzPts val="1400"/>
              <a:buChar char="■"/>
              <a:defRPr/>
            </a:lvl3pPr>
            <a:lvl4pPr marL="1371600" marR="0" lvl="3" indent="-88900" algn="l" rtl="0">
              <a:spcBef>
                <a:spcPts val="0"/>
              </a:spcBef>
              <a:spcAft>
                <a:spcPts val="0"/>
              </a:spcAft>
              <a:buSzPts val="1400"/>
              <a:buChar char="●"/>
              <a:defRPr/>
            </a:lvl4pPr>
            <a:lvl5pPr marL="1828800" marR="0" lvl="4" indent="-88900" algn="l" rtl="0">
              <a:spcBef>
                <a:spcPts val="0"/>
              </a:spcBef>
              <a:spcAft>
                <a:spcPts val="0"/>
              </a:spcAft>
              <a:buSzPts val="1400"/>
              <a:buChar char="○"/>
              <a:defRPr/>
            </a:lvl5pPr>
            <a:lvl6pPr marL="2286000" marR="0" lvl="5" indent="-88900" algn="l" rtl="0">
              <a:spcBef>
                <a:spcPts val="0"/>
              </a:spcBef>
              <a:spcAft>
                <a:spcPts val="0"/>
              </a:spcAft>
              <a:buSzPts val="1400"/>
              <a:buChar char="■"/>
              <a:defRPr/>
            </a:lvl6pPr>
            <a:lvl7pPr marL="2743200" marR="0" lvl="6" indent="-88900" algn="l" rtl="0">
              <a:spcBef>
                <a:spcPts val="0"/>
              </a:spcBef>
              <a:spcAft>
                <a:spcPts val="0"/>
              </a:spcAft>
              <a:buSzPts val="1400"/>
              <a:buChar char="●"/>
              <a:defRPr/>
            </a:lvl7pPr>
            <a:lvl8pPr marL="3200400" marR="0" lvl="7" indent="-88900" algn="l" rtl="0">
              <a:spcBef>
                <a:spcPts val="0"/>
              </a:spcBef>
              <a:spcAft>
                <a:spcPts val="0"/>
              </a:spcAft>
              <a:buSzPts val="1400"/>
              <a:buChar char="○"/>
              <a:defRPr/>
            </a:lvl8pPr>
            <a:lvl9pPr marL="3657600" marR="0" lvl="8" indent="-88900" algn="l" rtl="0">
              <a:spcBef>
                <a:spcPts val="0"/>
              </a:spcBef>
              <a:spcAft>
                <a:spcPts val="0"/>
              </a:spcAft>
              <a:buSzPts val="1400"/>
              <a:buChar char="■"/>
              <a:defRPr/>
            </a:lvl9pPr>
          </a:lstStyle>
          <a:p>
            <a:endParaRPr/>
          </a:p>
        </p:txBody>
      </p:sp>
      <p:sp>
        <p:nvSpPr>
          <p:cNvPr id="106" name="Google Shape;106;p26"/>
          <p:cNvSpPr txBox="1">
            <a:spLocks noGrp="1"/>
          </p:cNvSpPr>
          <p:nvPr>
            <p:ph type="sldNum" idx="12"/>
          </p:nvPr>
        </p:nvSpPr>
        <p:spPr>
          <a:xfrm>
            <a:off x="6553200" y="4767263"/>
            <a:ext cx="2133600" cy="273900"/>
          </a:xfrm>
          <a:prstGeom prst="rect">
            <a:avLst/>
          </a:prstGeom>
          <a:noFill/>
          <a:ln>
            <a:noFill/>
          </a:ln>
        </p:spPr>
        <p:txBody>
          <a:bodyPr spcFirstLastPara="1" wrap="square" lIns="91425" tIns="91425" rIns="91425" bIns="91425" anchor="t" anchorCtr="0">
            <a:noAutofit/>
          </a:bodyPr>
          <a:lstStyle>
            <a:lvl1pPr marL="0" marR="0" lvl="0" indent="0" algn="l" rtl="0">
              <a:buNone/>
              <a:defRPr/>
            </a:lvl1pPr>
            <a:lvl2pPr marL="0" marR="0" lvl="1" indent="0" algn="l" rtl="0">
              <a:buNone/>
              <a:defRPr/>
            </a:lvl2pPr>
            <a:lvl3pPr marL="0" marR="0" lvl="2" indent="0" algn="l" rtl="0">
              <a:buNone/>
              <a:defRPr/>
            </a:lvl3pPr>
            <a:lvl4pPr marL="0" marR="0" lvl="3" indent="0" algn="l" rtl="0">
              <a:buNone/>
              <a:defRPr/>
            </a:lvl4pPr>
            <a:lvl5pPr marL="0" marR="0" lvl="4" indent="0" algn="l" rtl="0">
              <a:buNone/>
              <a:defRPr/>
            </a:lvl5pPr>
            <a:lvl6pPr marL="0" marR="0" lvl="5" indent="0" algn="l" rtl="0">
              <a:buNone/>
              <a:defRPr/>
            </a:lvl6pPr>
            <a:lvl7pPr marL="0" marR="0" lvl="6" indent="0" algn="l" rtl="0">
              <a:buNone/>
              <a:defRPr/>
            </a:lvl7pPr>
            <a:lvl8pPr marL="0" marR="0" lvl="7" indent="0" algn="l" rtl="0">
              <a:buNone/>
              <a:defRPr/>
            </a:lvl8pPr>
            <a:lvl9pPr marL="0" marR="0" lvl="8" indent="0" algn="l" rtl="0">
              <a:buNone/>
              <a:defRPr/>
            </a:lvl9pPr>
          </a:lstStyle>
          <a:p>
            <a:pPr marL="0" lvl="0" indent="-88900" algn="l" rtl="0">
              <a:spcBef>
                <a:spcPts val="0"/>
              </a:spcBef>
              <a:spcAft>
                <a:spcPts val="0"/>
              </a:spcAft>
              <a:buSzPts val="1400"/>
              <a:buChar char="●"/>
            </a:pPr>
            <a:endParaRPr/>
          </a:p>
          <a:p>
            <a:pPr marL="457200" lvl="1" indent="-88900" algn="l" rtl="0">
              <a:spcBef>
                <a:spcPts val="0"/>
              </a:spcBef>
              <a:spcAft>
                <a:spcPts val="0"/>
              </a:spcAft>
              <a:buSzPts val="1400"/>
              <a:buChar char="○"/>
            </a:pPr>
            <a:endParaRPr/>
          </a:p>
          <a:p>
            <a:pPr marL="914400" lvl="2" indent="-88900" algn="l" rtl="0">
              <a:spcBef>
                <a:spcPts val="0"/>
              </a:spcBef>
              <a:spcAft>
                <a:spcPts val="0"/>
              </a:spcAft>
              <a:buSzPts val="1400"/>
              <a:buChar char="■"/>
            </a:pPr>
            <a:endParaRPr/>
          </a:p>
          <a:p>
            <a:pPr marL="1371600" lvl="3" indent="-88900" algn="l" rtl="0">
              <a:spcBef>
                <a:spcPts val="0"/>
              </a:spcBef>
              <a:spcAft>
                <a:spcPts val="0"/>
              </a:spcAft>
              <a:buSzPts val="1400"/>
              <a:buChar char="●"/>
            </a:pPr>
            <a:endParaRPr/>
          </a:p>
          <a:p>
            <a:pPr marL="1828800" lvl="4" indent="-88900" algn="l" rtl="0">
              <a:spcBef>
                <a:spcPts val="0"/>
              </a:spcBef>
              <a:spcAft>
                <a:spcPts val="0"/>
              </a:spcAft>
              <a:buSzPts val="1400"/>
              <a:buChar char="○"/>
            </a:pPr>
            <a:endParaRPr/>
          </a:p>
          <a:p>
            <a:pPr marL="2286000" lvl="5" indent="-88900" algn="l" rtl="0">
              <a:spcBef>
                <a:spcPts val="0"/>
              </a:spcBef>
              <a:spcAft>
                <a:spcPts val="0"/>
              </a:spcAft>
              <a:buSzPts val="1400"/>
              <a:buChar char="■"/>
            </a:pPr>
            <a:endParaRPr/>
          </a:p>
          <a:p>
            <a:pPr marL="2743200" lvl="6" indent="-88900" algn="l" rtl="0">
              <a:spcBef>
                <a:spcPts val="0"/>
              </a:spcBef>
              <a:spcAft>
                <a:spcPts val="0"/>
              </a:spcAft>
              <a:buSzPts val="1400"/>
              <a:buChar char="●"/>
            </a:pPr>
            <a:endParaRPr/>
          </a:p>
          <a:p>
            <a:pPr marL="3200400" lvl="7" indent="-88900" algn="l" rtl="0">
              <a:spcBef>
                <a:spcPts val="0"/>
              </a:spcBef>
              <a:spcAft>
                <a:spcPts val="0"/>
              </a:spcAft>
              <a:buSzPts val="1400"/>
              <a:buChar char="○"/>
            </a:pPr>
            <a:endParaRPr/>
          </a:p>
          <a:p>
            <a:pPr marL="3657600" lvl="8" indent="-88900" algn="l" rtl="0">
              <a:spcBef>
                <a:spcPts val="0"/>
              </a:spcBef>
              <a:spcAft>
                <a:spcPts val="0"/>
              </a:spcAft>
              <a:buSzPts val="1400"/>
              <a:buChar char="■"/>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theme" Target="../theme/theme2.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2"/>
        <p:cNvGrpSpPr/>
        <p:nvPr/>
      </p:nvGrpSpPr>
      <p:grpSpPr>
        <a:xfrm>
          <a:off x="0" y="0"/>
          <a:ext cx="0" cy="0"/>
          <a:chOff x="0" y="0"/>
          <a:chExt cx="0" cy="0"/>
        </a:xfrm>
      </p:grpSpPr>
      <p:sp>
        <p:nvSpPr>
          <p:cNvPr id="63" name="Google Shape;63;p16"/>
          <p:cNvSpPr txBox="1">
            <a:spLocks noGrp="1"/>
          </p:cNvSpPr>
          <p:nvPr>
            <p:ph type="title"/>
          </p:nvPr>
        </p:nvSpPr>
        <p:spPr>
          <a:xfrm>
            <a:off x="457200" y="274637"/>
            <a:ext cx="8229600" cy="1143000"/>
          </a:xfrm>
          <a:prstGeom prst="rect">
            <a:avLst/>
          </a:prstGeom>
          <a:noFill/>
          <a:ln>
            <a:noFill/>
          </a:ln>
        </p:spPr>
        <p:txBody>
          <a:bodyPr spcFirstLastPara="1" wrap="square" lIns="91425" tIns="91425" rIns="91425" bIns="91425" anchor="b" anchorCtr="0"/>
          <a:lstStyle>
            <a:lvl1pPr marL="0" marR="0" lvl="0" indent="228600" algn="l" rtl="0">
              <a:lnSpc>
                <a:spcPct val="100000"/>
              </a:lnSpc>
              <a:spcBef>
                <a:spcPts val="0"/>
              </a:spcBef>
              <a:spcAft>
                <a:spcPts val="0"/>
              </a:spcAft>
              <a:buClr>
                <a:schemeClr val="dk1"/>
              </a:buClr>
              <a:buSzPts val="1400"/>
              <a:buFont typeface="Arial" panose="020B0604020202020204"/>
              <a:buNone/>
              <a:defRPr sz="3600" b="1"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0" marR="0" lvl="1" indent="228600" algn="l" rtl="0">
              <a:lnSpc>
                <a:spcPct val="100000"/>
              </a:lnSpc>
              <a:spcBef>
                <a:spcPts val="0"/>
              </a:spcBef>
              <a:spcAft>
                <a:spcPts val="0"/>
              </a:spcAft>
              <a:buClr>
                <a:schemeClr val="dk1"/>
              </a:buClr>
              <a:buSzPts val="1400"/>
              <a:buFont typeface="Arial" panose="020B0604020202020204"/>
              <a:buNone/>
              <a:defRPr sz="3600" b="1"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0" marR="0" lvl="2" indent="228600" algn="l" rtl="0">
              <a:spcBef>
                <a:spcPts val="0"/>
              </a:spcBef>
              <a:spcAft>
                <a:spcPts val="0"/>
              </a:spcAft>
              <a:buClr>
                <a:schemeClr val="dk1"/>
              </a:buClr>
              <a:buSzPts val="1400"/>
              <a:buFont typeface="Arial" panose="020B0604020202020204"/>
              <a:buNone/>
              <a:defRPr sz="3600" b="1"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0" marR="0" lvl="3" indent="228600" algn="l" rtl="0">
              <a:spcBef>
                <a:spcPts val="0"/>
              </a:spcBef>
              <a:spcAft>
                <a:spcPts val="0"/>
              </a:spcAft>
              <a:buClr>
                <a:schemeClr val="dk1"/>
              </a:buClr>
              <a:buSzPts val="1400"/>
              <a:buFont typeface="Arial" panose="020B0604020202020204"/>
              <a:buNone/>
              <a:defRPr sz="3600" b="1"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0" marR="0" lvl="4" indent="228600" algn="l" rtl="0">
              <a:spcBef>
                <a:spcPts val="0"/>
              </a:spcBef>
              <a:spcAft>
                <a:spcPts val="0"/>
              </a:spcAft>
              <a:buClr>
                <a:schemeClr val="dk1"/>
              </a:buClr>
              <a:buSzPts val="1400"/>
              <a:buFont typeface="Arial" panose="020B0604020202020204"/>
              <a:buNone/>
              <a:defRPr sz="3600" b="1"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0" marR="0" lvl="5" indent="228600" algn="l" rtl="0">
              <a:spcBef>
                <a:spcPts val="0"/>
              </a:spcBef>
              <a:spcAft>
                <a:spcPts val="0"/>
              </a:spcAft>
              <a:buClr>
                <a:schemeClr val="dk1"/>
              </a:buClr>
              <a:buSzPts val="1400"/>
              <a:buFont typeface="Arial" panose="020B0604020202020204"/>
              <a:buNone/>
              <a:defRPr sz="3600" b="1"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0" marR="0" lvl="6" indent="228600" algn="l" rtl="0">
              <a:spcBef>
                <a:spcPts val="0"/>
              </a:spcBef>
              <a:spcAft>
                <a:spcPts val="0"/>
              </a:spcAft>
              <a:buClr>
                <a:schemeClr val="dk1"/>
              </a:buClr>
              <a:buSzPts val="1400"/>
              <a:buFont typeface="Arial" panose="020B0604020202020204"/>
              <a:buNone/>
              <a:defRPr sz="3600" b="1"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0" marR="0" lvl="7" indent="228600" algn="l" rtl="0">
              <a:spcBef>
                <a:spcPts val="0"/>
              </a:spcBef>
              <a:spcAft>
                <a:spcPts val="0"/>
              </a:spcAft>
              <a:buClr>
                <a:schemeClr val="dk1"/>
              </a:buClr>
              <a:buSzPts val="1400"/>
              <a:buFont typeface="Arial" panose="020B0604020202020204"/>
              <a:buNone/>
              <a:defRPr sz="3600" b="1"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0" marR="0" lvl="8" indent="228600" algn="l" rtl="0">
              <a:spcBef>
                <a:spcPts val="0"/>
              </a:spcBef>
              <a:spcAft>
                <a:spcPts val="0"/>
              </a:spcAft>
              <a:buClr>
                <a:schemeClr val="dk1"/>
              </a:buClr>
              <a:buSzPts val="1400"/>
              <a:buFont typeface="Arial" panose="020B0604020202020204"/>
              <a:buNone/>
              <a:defRPr sz="3600" b="1"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
        <p:nvSpPr>
          <p:cNvPr id="64" name="Google Shape;64;p16"/>
          <p:cNvSpPr txBox="1">
            <a:spLocks noGrp="1"/>
          </p:cNvSpPr>
          <p:nvPr>
            <p:ph type="body" idx="1"/>
          </p:nvPr>
        </p:nvSpPr>
        <p:spPr>
          <a:xfrm>
            <a:off x="457200" y="1600200"/>
            <a:ext cx="8229600" cy="4967700"/>
          </a:xfrm>
          <a:prstGeom prst="rect">
            <a:avLst/>
          </a:prstGeom>
          <a:noFill/>
          <a:ln>
            <a:noFill/>
          </a:ln>
        </p:spPr>
        <p:txBody>
          <a:bodyPr spcFirstLastPara="1" wrap="square" lIns="91425" tIns="91425" rIns="91425" bIns="91425" anchor="t" anchorCtr="0"/>
          <a:lstStyle>
            <a:lvl1pPr marL="457200" marR="0" lvl="0" indent="-317500" algn="l" rtl="0">
              <a:lnSpc>
                <a:spcPct val="100000"/>
              </a:lnSpc>
              <a:spcBef>
                <a:spcPts val="600"/>
              </a:spcBef>
              <a:spcAft>
                <a:spcPts val="0"/>
              </a:spcAft>
              <a:buClr>
                <a:schemeClr val="dk1"/>
              </a:buClr>
              <a:buSzPts val="1400"/>
              <a:buFont typeface="Arial" panose="020B0604020202020204"/>
              <a:buChar char="●"/>
              <a:defRPr sz="3000" b="0" i="0" u="none" strike="noStrike" cap="none">
                <a:solidFill>
                  <a:schemeClr val="dk1"/>
                </a:solidFill>
                <a:latin typeface="Arial" panose="020B0604020202020204"/>
                <a:ea typeface="Arial" panose="020B0604020202020204"/>
                <a:cs typeface="Arial" panose="020B0604020202020204"/>
                <a:sym typeface="Arial" panose="020B0604020202020204"/>
              </a:defRPr>
            </a:lvl1pPr>
            <a:lvl2pPr marL="914400" marR="0" lvl="1" indent="-317500" algn="l" rtl="0">
              <a:lnSpc>
                <a:spcPct val="100000"/>
              </a:lnSpc>
              <a:spcBef>
                <a:spcPts val="0"/>
              </a:spcBef>
              <a:spcAft>
                <a:spcPts val="0"/>
              </a:spcAft>
              <a:buClr>
                <a:schemeClr val="dk1"/>
              </a:buClr>
              <a:buSzPts val="1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00000"/>
              </a:lnSpc>
              <a:spcBef>
                <a:spcPts val="0"/>
              </a:spcBef>
              <a:spcAft>
                <a:spcPts val="0"/>
              </a:spcAft>
              <a:buClr>
                <a:schemeClr val="dk1"/>
              </a:buClr>
              <a:buSzPts val="1400"/>
              <a:buFont typeface="Arial" panose="020B0604020202020204"/>
              <a:buChar char="■"/>
              <a:defRPr sz="2400" b="0" i="0" u="none" strike="noStrike" cap="none">
                <a:solidFill>
                  <a:schemeClr val="dk1"/>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00000"/>
              </a:lnSpc>
              <a:spcBef>
                <a:spcPts val="0"/>
              </a:spcBef>
              <a:spcAft>
                <a:spcPts val="0"/>
              </a:spcAft>
              <a:buClr>
                <a:schemeClr val="dk1"/>
              </a:buClr>
              <a:buSzPts val="14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00000"/>
              </a:lnSpc>
              <a:spcBef>
                <a:spcPts val="0"/>
              </a:spcBef>
              <a:spcAft>
                <a:spcPts val="0"/>
              </a:spcAft>
              <a:buClr>
                <a:schemeClr val="dk1"/>
              </a:buClr>
              <a:buSzPts val="14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5pPr>
            <a:lvl6pPr marL="2743200" marR="0" lvl="5" indent="-317500" algn="l" rtl="0">
              <a:lnSpc>
                <a:spcPct val="100000"/>
              </a:lnSpc>
              <a:spcBef>
                <a:spcPts val="0"/>
              </a:spcBef>
              <a:spcAft>
                <a:spcPts val="0"/>
              </a:spcAft>
              <a:buClr>
                <a:schemeClr val="dk1"/>
              </a:buClr>
              <a:buSzPts val="14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6pPr>
            <a:lvl7pPr marL="3200400" marR="0" lvl="6" indent="-317500" algn="l" rtl="0">
              <a:lnSpc>
                <a:spcPct val="100000"/>
              </a:lnSpc>
              <a:spcBef>
                <a:spcPts val="0"/>
              </a:spcBef>
              <a:spcAft>
                <a:spcPts val="0"/>
              </a:spcAft>
              <a:buClr>
                <a:schemeClr val="dk1"/>
              </a:buClr>
              <a:buSzPts val="14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7pPr>
            <a:lvl8pPr marL="3657600" marR="0" lvl="7" indent="-317500" algn="l" rtl="0">
              <a:lnSpc>
                <a:spcPct val="100000"/>
              </a:lnSpc>
              <a:spcBef>
                <a:spcPts val="0"/>
              </a:spcBef>
              <a:spcAft>
                <a:spcPts val="0"/>
              </a:spcAft>
              <a:buClr>
                <a:schemeClr val="dk1"/>
              </a:buClr>
              <a:buSzPts val="14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8pPr>
            <a:lvl9pPr marL="4114800" marR="0" lvl="8" indent="-317500" algn="l" rtl="0">
              <a:lnSpc>
                <a:spcPct val="100000"/>
              </a:lnSpc>
              <a:spcBef>
                <a:spcPts val="0"/>
              </a:spcBef>
              <a:spcAft>
                <a:spcPts val="0"/>
              </a:spcAft>
              <a:buClr>
                <a:schemeClr val="dk1"/>
              </a:buClr>
              <a:buSzPts val="1400"/>
              <a:buFont typeface="Arial" panose="020B0604020202020204"/>
              <a:buChar char="■"/>
              <a:defRPr sz="1800" b="0" i="0" u="none" strike="noStrike" cap="none">
                <a:solidFill>
                  <a:schemeClr val="dk1"/>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6.xml"/><Relationship Id="rId5" Type="http://schemas.openxmlformats.org/officeDocument/2006/relationships/image" Target="../media/image12.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16.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16.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6.xml"/><Relationship Id="rId4" Type="http://schemas.openxmlformats.org/officeDocument/2006/relationships/hyperlink" Target="https://www.codegrip.tech/productivity/everything-you-need-to-know-about-code-smell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6.xml"/><Relationship Id="rId4" Type="http://schemas.openxmlformats.org/officeDocument/2006/relationships/hyperlink" Target="https://www.codegrip.tech/productivity/everything-you-need-to-know-about-code-smell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6.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7"/>
          <p:cNvPicPr preferRelativeResize="0"/>
          <p:nvPr/>
        </p:nvPicPr>
        <p:blipFill>
          <a:blip r:embed="rId3"/>
          <a:stretch>
            <a:fillRect/>
          </a:stretch>
        </p:blipFill>
        <p:spPr>
          <a:xfrm>
            <a:off x="0" y="0"/>
            <a:ext cx="9144000" cy="5143505"/>
          </a:xfrm>
          <a:prstGeom prst="rect">
            <a:avLst/>
          </a:prstGeom>
          <a:noFill/>
          <a:ln>
            <a:noFill/>
          </a:ln>
        </p:spPr>
      </p:pic>
      <p:sp>
        <p:nvSpPr>
          <p:cNvPr id="113" name="Google Shape;113;p27"/>
          <p:cNvSpPr txBox="1"/>
          <p:nvPr/>
        </p:nvSpPr>
        <p:spPr>
          <a:xfrm>
            <a:off x="5621975" y="1213800"/>
            <a:ext cx="3201900" cy="263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600" i="1" dirty="0">
              <a:solidFill>
                <a:srgbClr val="FFFFFF"/>
              </a:solidFill>
              <a:latin typeface="Montserrat" panose="00000500000000000000"/>
              <a:ea typeface="Montserrat" panose="00000500000000000000"/>
              <a:cs typeface="Montserrat" panose="00000500000000000000"/>
              <a:sym typeface="Montserrat" panose="00000500000000000000"/>
            </a:endParaRPr>
          </a:p>
          <a:p>
            <a:pPr marL="0" lvl="0" indent="0" algn="r" rtl="0">
              <a:spcBef>
                <a:spcPts val="0"/>
              </a:spcBef>
              <a:spcAft>
                <a:spcPts val="0"/>
              </a:spcAft>
              <a:buNone/>
            </a:pPr>
            <a:endParaRPr sz="24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0" lvl="0" indent="0" algn="r" rtl="0">
              <a:spcBef>
                <a:spcPts val="0"/>
              </a:spcBef>
              <a:spcAft>
                <a:spcPts val="0"/>
              </a:spcAft>
              <a:buNone/>
            </a:pPr>
            <a:r>
              <a:rPr lang="en-GB" sz="3400">
                <a:solidFill>
                  <a:srgbClr val="96B51A"/>
                </a:solidFill>
                <a:latin typeface="Droid Sans"/>
                <a:ea typeface="Droid Sans"/>
                <a:cs typeface="Droid Sans"/>
                <a:sym typeface="Droid Sans"/>
              </a:rPr>
              <a:t>SOLID</a:t>
            </a:r>
            <a:endParaRPr sz="3400" dirty="0">
              <a:solidFill>
                <a:srgbClr val="96B51A"/>
              </a:solidFill>
              <a:latin typeface="Droid Sans"/>
              <a:ea typeface="Droid Sans"/>
              <a:cs typeface="Droid Sans"/>
              <a:sym typeface="Droid Sans"/>
            </a:endParaRPr>
          </a:p>
          <a:p>
            <a:pPr marL="0" lvl="0" indent="0" algn="r" rtl="0">
              <a:spcBef>
                <a:spcPts val="0"/>
              </a:spcBef>
              <a:spcAft>
                <a:spcPts val="0"/>
              </a:spcAft>
              <a:buNone/>
            </a:pPr>
            <a:r>
              <a:rPr lang="en-GB" i="1" dirty="0">
                <a:solidFill>
                  <a:srgbClr val="FFFFFF"/>
                </a:solidFill>
                <a:latin typeface="Montserrat" panose="00000500000000000000"/>
                <a:ea typeface="Montserrat" panose="00000500000000000000"/>
                <a:cs typeface="Montserrat" panose="00000500000000000000"/>
                <a:sym typeface="Montserrat" panose="00000500000000000000"/>
              </a:rPr>
              <a:t>Principles which help to create good software architecture</a:t>
            </a:r>
            <a:endParaRPr i="1" dirty="0">
              <a:solidFill>
                <a:srgbClr val="FFFFFF"/>
              </a:solidFill>
              <a:latin typeface="Montserrat" panose="00000500000000000000"/>
              <a:ea typeface="Montserrat" panose="00000500000000000000"/>
              <a:cs typeface="Montserrat" panose="00000500000000000000"/>
              <a:sym typeface="Montserrat" panose="0000050000000000000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9;p28"/>
          <p:cNvSpPr txBox="1"/>
          <p:nvPr/>
        </p:nvSpPr>
        <p:spPr>
          <a:xfrm>
            <a:off x="-4" y="78241"/>
            <a:ext cx="9144004" cy="66127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US"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Employee Sample</a:t>
            </a:r>
            <a:endParaRPr lang="en-US"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0" name="Google Shape;118;p28"/>
          <p:cNvSpPr txBox="1"/>
          <p:nvPr/>
        </p:nvSpPr>
        <p:spPr>
          <a:xfrm>
            <a:off x="200023" y="955869"/>
            <a:ext cx="4543427" cy="594325"/>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Employee process in an application</a:t>
            </a:r>
            <a:endParaRPr lang="en-US" sz="900" dirty="0">
              <a:solidFill>
                <a:schemeClr val="bg1"/>
              </a:solidFill>
              <a:sym typeface="Nunito Sans" panose="00000500000000000000"/>
            </a:endParaRPr>
          </a:p>
        </p:txBody>
      </p:sp>
      <p:pic>
        <p:nvPicPr>
          <p:cNvPr id="3" name="Picture 2">
            <a:extLst>
              <a:ext uri="{FF2B5EF4-FFF2-40B4-BE49-F238E27FC236}">
                <a16:creationId xmlns:a16="http://schemas.microsoft.com/office/drawing/2014/main" id="{640F8339-1E96-4AC6-AEAB-44F6A40192E0}"/>
              </a:ext>
            </a:extLst>
          </p:cNvPr>
          <p:cNvPicPr>
            <a:picLocks noChangeAspect="1"/>
          </p:cNvPicPr>
          <p:nvPr/>
        </p:nvPicPr>
        <p:blipFill>
          <a:blip r:embed="rId3"/>
          <a:stretch>
            <a:fillRect/>
          </a:stretch>
        </p:blipFill>
        <p:spPr>
          <a:xfrm>
            <a:off x="2178805" y="1431411"/>
            <a:ext cx="4291267" cy="3264972"/>
          </a:xfrm>
          <a:prstGeom prst="rect">
            <a:avLst/>
          </a:prstGeom>
        </p:spPr>
      </p:pic>
      <p:pic>
        <p:nvPicPr>
          <p:cNvPr id="13" name="Picture 6" descr="Image result for transparent uml actor">
            <a:extLst>
              <a:ext uri="{FF2B5EF4-FFF2-40B4-BE49-F238E27FC236}">
                <a16:creationId xmlns:a16="http://schemas.microsoft.com/office/drawing/2014/main" id="{5CE0C277-E52F-4A80-AD0D-76B8A0793A2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1602" y="1959575"/>
            <a:ext cx="1058452" cy="2077862"/>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Image result for emoji happy transparent">
            <a:extLst>
              <a:ext uri="{FF2B5EF4-FFF2-40B4-BE49-F238E27FC236}">
                <a16:creationId xmlns:a16="http://schemas.microsoft.com/office/drawing/2014/main" id="{0D41A12C-A838-46E0-A5EB-160FE8E8B2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83208" y="2126672"/>
            <a:ext cx="500495" cy="500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9854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80">
                                          <p:stCondLst>
                                            <p:cond delay="0"/>
                                          </p:stCondLst>
                                        </p:cTn>
                                        <p:tgtEl>
                                          <p:spTgt spid="13"/>
                                        </p:tgtEl>
                                      </p:cBhvr>
                                    </p:animEffect>
                                    <p:anim calcmode="lin" valueType="num">
                                      <p:cBhvr>
                                        <p:cTn id="8"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13" dur="26">
                                          <p:stCondLst>
                                            <p:cond delay="650"/>
                                          </p:stCondLst>
                                        </p:cTn>
                                        <p:tgtEl>
                                          <p:spTgt spid="13"/>
                                        </p:tgtEl>
                                      </p:cBhvr>
                                      <p:to x="100000" y="60000"/>
                                    </p:animScale>
                                    <p:animScale>
                                      <p:cBhvr>
                                        <p:cTn id="14" dur="166" decel="50000">
                                          <p:stCondLst>
                                            <p:cond delay="676"/>
                                          </p:stCondLst>
                                        </p:cTn>
                                        <p:tgtEl>
                                          <p:spTgt spid="13"/>
                                        </p:tgtEl>
                                      </p:cBhvr>
                                      <p:to x="100000" y="100000"/>
                                    </p:animScale>
                                    <p:animScale>
                                      <p:cBhvr>
                                        <p:cTn id="15" dur="26">
                                          <p:stCondLst>
                                            <p:cond delay="1312"/>
                                          </p:stCondLst>
                                        </p:cTn>
                                        <p:tgtEl>
                                          <p:spTgt spid="13"/>
                                        </p:tgtEl>
                                      </p:cBhvr>
                                      <p:to x="100000" y="80000"/>
                                    </p:animScale>
                                    <p:animScale>
                                      <p:cBhvr>
                                        <p:cTn id="16" dur="166" decel="50000">
                                          <p:stCondLst>
                                            <p:cond delay="1338"/>
                                          </p:stCondLst>
                                        </p:cTn>
                                        <p:tgtEl>
                                          <p:spTgt spid="13"/>
                                        </p:tgtEl>
                                      </p:cBhvr>
                                      <p:to x="100000" y="100000"/>
                                    </p:animScale>
                                    <p:animScale>
                                      <p:cBhvr>
                                        <p:cTn id="17" dur="26">
                                          <p:stCondLst>
                                            <p:cond delay="1642"/>
                                          </p:stCondLst>
                                        </p:cTn>
                                        <p:tgtEl>
                                          <p:spTgt spid="13"/>
                                        </p:tgtEl>
                                      </p:cBhvr>
                                      <p:to x="100000" y="90000"/>
                                    </p:animScale>
                                    <p:animScale>
                                      <p:cBhvr>
                                        <p:cTn id="18" dur="166" decel="50000">
                                          <p:stCondLst>
                                            <p:cond delay="1668"/>
                                          </p:stCondLst>
                                        </p:cTn>
                                        <p:tgtEl>
                                          <p:spTgt spid="13"/>
                                        </p:tgtEl>
                                      </p:cBhvr>
                                      <p:to x="100000" y="100000"/>
                                    </p:animScale>
                                    <p:animScale>
                                      <p:cBhvr>
                                        <p:cTn id="19" dur="26">
                                          <p:stCondLst>
                                            <p:cond delay="1808"/>
                                          </p:stCondLst>
                                        </p:cTn>
                                        <p:tgtEl>
                                          <p:spTgt spid="13"/>
                                        </p:tgtEl>
                                      </p:cBhvr>
                                      <p:to x="100000" y="95000"/>
                                    </p:animScale>
                                    <p:animScale>
                                      <p:cBhvr>
                                        <p:cTn id="20" dur="166" decel="50000">
                                          <p:stCondLst>
                                            <p:cond delay="1834"/>
                                          </p:stCondLst>
                                        </p:cTn>
                                        <p:tgtEl>
                                          <p:spTgt spid="13"/>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6" presetClass="entr" presetSubtype="16" fill="hold" nodeType="clickEffect">
                                  <p:stCondLst>
                                    <p:cond delay="0"/>
                                  </p:stCondLst>
                                  <p:childTnLst>
                                    <p:set>
                                      <p:cBhvr>
                                        <p:cTn id="24" dur="1" fill="hold">
                                          <p:stCondLst>
                                            <p:cond delay="0"/>
                                          </p:stCondLst>
                                        </p:cTn>
                                        <p:tgtEl>
                                          <p:spTgt spid="5126"/>
                                        </p:tgtEl>
                                        <p:attrNameLst>
                                          <p:attrName>style.visibility</p:attrName>
                                        </p:attrNameLst>
                                      </p:cBhvr>
                                      <p:to>
                                        <p:strVal val="visible"/>
                                      </p:to>
                                    </p:set>
                                    <p:animEffect transition="in" filter="circle(in)">
                                      <p:cBhvr>
                                        <p:cTn id="25" dur="2000"/>
                                        <p:tgtEl>
                                          <p:spTgt spid="5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7"/>
          <p:cNvPicPr preferRelativeResize="0"/>
          <p:nvPr/>
        </p:nvPicPr>
        <p:blipFill>
          <a:blip r:embed="rId3"/>
          <a:stretch>
            <a:fillRect/>
          </a:stretch>
        </p:blipFill>
        <p:spPr>
          <a:xfrm>
            <a:off x="0" y="0"/>
            <a:ext cx="9144000" cy="5143505"/>
          </a:xfrm>
          <a:prstGeom prst="rect">
            <a:avLst/>
          </a:prstGeom>
          <a:noFill/>
          <a:ln>
            <a:noFill/>
          </a:ln>
        </p:spPr>
      </p:pic>
      <p:sp>
        <p:nvSpPr>
          <p:cNvPr id="113" name="Google Shape;113;p27"/>
          <p:cNvSpPr txBox="1"/>
          <p:nvPr/>
        </p:nvSpPr>
        <p:spPr>
          <a:xfrm>
            <a:off x="281506" y="1251900"/>
            <a:ext cx="8580987" cy="263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lang="en-US" sz="1600" i="1" dirty="0">
              <a:solidFill>
                <a:srgbClr val="FFFFFF"/>
              </a:solidFill>
              <a:latin typeface="Montserrat" panose="00000500000000000000"/>
              <a:ea typeface="Montserrat" panose="00000500000000000000"/>
              <a:cs typeface="Montserrat" panose="00000500000000000000"/>
              <a:sym typeface="Montserrat" panose="00000500000000000000"/>
            </a:endParaRPr>
          </a:p>
          <a:p>
            <a:pPr marL="0" lvl="0" indent="0" algn="r" rtl="0">
              <a:spcBef>
                <a:spcPts val="0"/>
              </a:spcBef>
              <a:spcAft>
                <a:spcPts val="0"/>
              </a:spcAft>
              <a:buNone/>
            </a:pPr>
            <a:endParaRPr lang="en-US" sz="24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0" lvl="0" indent="0" algn="r" rtl="0">
              <a:spcBef>
                <a:spcPts val="0"/>
              </a:spcBef>
              <a:spcAft>
                <a:spcPts val="0"/>
              </a:spcAft>
              <a:buNone/>
            </a:pPr>
            <a:r>
              <a:rPr lang="en-US" sz="3400" dirty="0">
                <a:solidFill>
                  <a:srgbClr val="96B51A"/>
                </a:solidFill>
                <a:latin typeface="Droid Sans"/>
                <a:ea typeface="Droid Sans"/>
                <a:cs typeface="Droid Sans"/>
                <a:sym typeface="Droid Sans"/>
              </a:rPr>
              <a:t>Open/Closed Principle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8" name="Google Shape;118;p28"/>
          <p:cNvSpPr txBox="1"/>
          <p:nvPr/>
        </p:nvSpPr>
        <p:spPr>
          <a:xfrm>
            <a:off x="200023" y="955868"/>
            <a:ext cx="4086231" cy="3959663"/>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Robert C. Martin (1996) </a:t>
            </a:r>
            <a:r>
              <a:rPr lang="en-US" dirty="0">
                <a:solidFill>
                  <a:schemeClr val="bg1"/>
                </a:solidFill>
              </a:rPr>
              <a:t>and others redefined the Open/Closed Principle base on polymorphism. Keep the concepts:</a:t>
            </a:r>
            <a:endParaRPr lang="en-US" dirty="0"/>
          </a:p>
          <a:p>
            <a:pPr marL="431800" lvl="0" indent="-285750" algn="just">
              <a:buClr>
                <a:srgbClr val="FFFFFF"/>
              </a:buClr>
              <a:buSzPts val="1300"/>
              <a:buFont typeface="Arial" panose="020B0604020202020204" pitchFamily="34" charset="0"/>
              <a:buChar char="•"/>
            </a:pPr>
            <a:endParaRPr lang="en-US" dirty="0">
              <a:solidFill>
                <a:schemeClr val="bg1"/>
              </a:solidFill>
            </a:endParaRPr>
          </a:p>
          <a:p>
            <a:pPr marL="431800" lvl="0" indent="-285750" algn="just">
              <a:buClr>
                <a:srgbClr val="FFFFFF"/>
              </a:buClr>
              <a:buSzPts val="1300"/>
              <a:buFont typeface="Arial" panose="020B0604020202020204" pitchFamily="34" charset="0"/>
              <a:buChar char="•"/>
            </a:pPr>
            <a:r>
              <a:rPr lang="en-US" dirty="0">
                <a:solidFill>
                  <a:schemeClr val="bg1"/>
                </a:solidFill>
              </a:rPr>
              <a:t>you will be able to add new functionality without changing the existing code</a:t>
            </a:r>
          </a:p>
          <a:p>
            <a:pPr marL="146050" lvl="0" algn="just">
              <a:buClr>
                <a:srgbClr val="FFFFFF"/>
              </a:buClr>
              <a:buSzPts val="1300"/>
            </a:pPr>
            <a:endParaRPr lang="en-US" dirty="0">
              <a:solidFill>
                <a:schemeClr val="bg1"/>
              </a:solidFill>
              <a:sym typeface="Nunito Sans" panose="00000500000000000000"/>
            </a:endParaRPr>
          </a:p>
          <a:p>
            <a:pPr marL="431800" lvl="0" indent="-285750" algn="just">
              <a:buClr>
                <a:srgbClr val="FFFFFF"/>
              </a:buClr>
              <a:buSzPts val="1300"/>
              <a:buFont typeface="Arial" panose="020B0604020202020204" pitchFamily="34" charset="0"/>
              <a:buChar char="•"/>
            </a:pPr>
            <a:r>
              <a:rPr lang="en-US" dirty="0">
                <a:solidFill>
                  <a:schemeClr val="bg1"/>
                </a:solidFill>
                <a:sym typeface="Nunito Sans" panose="00000500000000000000"/>
              </a:rPr>
              <a:t>Change one class doesn’t mean change the classes that depends on it </a:t>
            </a:r>
          </a:p>
          <a:p>
            <a:pPr marL="431800" lvl="0" indent="-285750" algn="just">
              <a:buClr>
                <a:srgbClr val="FFFFFF"/>
              </a:buClr>
              <a:buSzPts val="1300"/>
              <a:buFont typeface="Arial" panose="020B0604020202020204" pitchFamily="34" charset="0"/>
              <a:buChar char="•"/>
            </a:pPr>
            <a:endParaRPr lang="en-US" dirty="0">
              <a:solidFill>
                <a:schemeClr val="bg1"/>
              </a:solidFill>
            </a:endParaRPr>
          </a:p>
          <a:p>
            <a:pPr marL="146050" lvl="0" algn="just">
              <a:buClr>
                <a:srgbClr val="FFFFFF"/>
              </a:buClr>
              <a:buSzPts val="1300"/>
            </a:pPr>
            <a:r>
              <a:rPr lang="en-US" dirty="0">
                <a:solidFill>
                  <a:schemeClr val="bg1"/>
                </a:solidFill>
              </a:rPr>
              <a:t>BUT The interfaces are closed for modifications, and you can provide new implementations to extend the functionality of the software.</a:t>
            </a:r>
            <a:endParaRPr lang="en-US" dirty="0">
              <a:solidFill>
                <a:schemeClr val="bg1"/>
              </a:solidFill>
              <a:sym typeface="Nunito Sans" panose="00000500000000000000"/>
            </a:endParaRPr>
          </a:p>
          <a:p>
            <a:pPr marL="146050" lvl="0" algn="just">
              <a:buClr>
                <a:srgbClr val="FFFFFF"/>
              </a:buClr>
              <a:buSzPts val="1300"/>
            </a:pPr>
            <a:endParaRPr lang="en-US" sz="900" dirty="0">
              <a:solidFill>
                <a:schemeClr val="bg1"/>
              </a:solidFill>
            </a:endParaRPr>
          </a:p>
          <a:p>
            <a:pPr marL="146050" lvl="0" algn="just">
              <a:buClr>
                <a:srgbClr val="FFFFFF"/>
              </a:buClr>
              <a:buSzPts val="1300"/>
            </a:pPr>
            <a:endParaRPr lang="en-US" sz="900" dirty="0">
              <a:solidFill>
                <a:schemeClr val="bg1"/>
              </a:solidFill>
            </a:endParaRPr>
          </a:p>
          <a:p>
            <a:pPr marL="146050" lvl="0" algn="just">
              <a:buClr>
                <a:srgbClr val="FFFFFF"/>
              </a:buClr>
              <a:buSzPts val="1300"/>
            </a:pPr>
            <a:endParaRPr lang="en-US" sz="900" dirty="0">
              <a:solidFill>
                <a:schemeClr val="bg1"/>
              </a:solidFill>
            </a:endParaRPr>
          </a:p>
          <a:p>
            <a:pPr marL="146050" lvl="0" algn="just">
              <a:buClr>
                <a:srgbClr val="FFFFFF"/>
              </a:buClr>
              <a:buSzPts val="1300"/>
            </a:pPr>
            <a:endParaRPr lang="en-US" sz="900" dirty="0">
              <a:solidFill>
                <a:schemeClr val="bg1"/>
              </a:solidFill>
            </a:endParaRPr>
          </a:p>
          <a:p>
            <a:pPr marL="146050" lvl="0" algn="just">
              <a:buClr>
                <a:srgbClr val="FFFFFF"/>
              </a:buClr>
              <a:buSzPts val="1300"/>
            </a:pPr>
            <a:r>
              <a:rPr lang="en-US" sz="900" dirty="0">
                <a:solidFill>
                  <a:schemeClr val="bg1"/>
                </a:solidFill>
              </a:rPr>
              <a:t>Polymorphic : the ability of a variable, function or object to take on multiple forms</a:t>
            </a:r>
            <a:endParaRPr lang="en-US" sz="900" dirty="0">
              <a:solidFill>
                <a:schemeClr val="bg1"/>
              </a:solidFill>
              <a:sym typeface="Nunito Sans" panose="00000500000000000000"/>
            </a:endParaRPr>
          </a:p>
        </p:txBody>
      </p:sp>
      <p:sp>
        <p:nvSpPr>
          <p:cNvPr id="119" name="Google Shape;119;p28"/>
          <p:cNvSpPr txBox="1"/>
          <p:nvPr/>
        </p:nvSpPr>
        <p:spPr>
          <a:xfrm>
            <a:off x="0" y="185106"/>
            <a:ext cx="9122569" cy="63905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US"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Open/Closed</a:t>
            </a:r>
            <a:r>
              <a:rPr lang="en-GB"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Principle</a:t>
            </a:r>
            <a:endParaRPr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Resultado de imagen para open closed princi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6276" y="771360"/>
            <a:ext cx="4250532" cy="42505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9;p28"/>
          <p:cNvSpPr txBox="1"/>
          <p:nvPr/>
        </p:nvSpPr>
        <p:spPr>
          <a:xfrm>
            <a:off x="-4" y="78241"/>
            <a:ext cx="9144004" cy="66127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US"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File Printer Sample</a:t>
            </a:r>
            <a:endParaRPr lang="en-US"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pic>
        <p:nvPicPr>
          <p:cNvPr id="4" name="Picture 3" descr="A close up of a antenna&#10;&#10;Description automatically generated"/>
          <p:cNvPicPr>
            <a:picLocks noChangeAspect="1"/>
          </p:cNvPicPr>
          <p:nvPr/>
        </p:nvPicPr>
        <p:blipFill>
          <a:blip r:embed="rId3"/>
          <a:stretch>
            <a:fillRect/>
          </a:stretch>
        </p:blipFill>
        <p:spPr>
          <a:xfrm>
            <a:off x="539012" y="1456365"/>
            <a:ext cx="8294564" cy="946020"/>
          </a:xfrm>
          <a:prstGeom prst="rect">
            <a:avLst/>
          </a:prstGeom>
        </p:spPr>
      </p:pic>
      <p:sp>
        <p:nvSpPr>
          <p:cNvPr id="10" name="Google Shape;118;p28"/>
          <p:cNvSpPr txBox="1"/>
          <p:nvPr/>
        </p:nvSpPr>
        <p:spPr>
          <a:xfrm>
            <a:off x="200023" y="955869"/>
            <a:ext cx="4543427" cy="594325"/>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Simple program that allows to “print” a PDF file </a:t>
            </a:r>
            <a:endParaRPr lang="en-US" sz="900" dirty="0">
              <a:solidFill>
                <a:schemeClr val="bg1"/>
              </a:solidFill>
              <a:sym typeface="Nunito Sans" panose="00000500000000000000"/>
            </a:endParaRPr>
          </a:p>
        </p:txBody>
      </p:sp>
    </p:spTree>
    <p:extLst>
      <p:ext uri="{BB962C8B-B14F-4D97-AF65-F5344CB8AC3E}">
        <p14:creationId xmlns:p14="http://schemas.microsoft.com/office/powerpoint/2010/main" val="22938844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9;p28"/>
          <p:cNvSpPr txBox="1"/>
          <p:nvPr/>
        </p:nvSpPr>
        <p:spPr>
          <a:xfrm>
            <a:off x="-4" y="78241"/>
            <a:ext cx="9144004" cy="66127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US"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File Printer Sample</a:t>
            </a:r>
            <a:endParaRPr lang="en-US"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pic>
        <p:nvPicPr>
          <p:cNvPr id="4" name="Picture 3" descr="A close up of a antenna&#10;&#10;Description automatically generated"/>
          <p:cNvPicPr>
            <a:picLocks noChangeAspect="1"/>
          </p:cNvPicPr>
          <p:nvPr/>
        </p:nvPicPr>
        <p:blipFill>
          <a:blip r:embed="rId3"/>
          <a:stretch>
            <a:fillRect/>
          </a:stretch>
        </p:blipFill>
        <p:spPr>
          <a:xfrm>
            <a:off x="539012" y="1456365"/>
            <a:ext cx="8294564" cy="946020"/>
          </a:xfrm>
          <a:prstGeom prst="rect">
            <a:avLst/>
          </a:prstGeom>
        </p:spPr>
      </p:pic>
      <p:sp>
        <p:nvSpPr>
          <p:cNvPr id="10" name="Google Shape;118;p28"/>
          <p:cNvSpPr txBox="1"/>
          <p:nvPr/>
        </p:nvSpPr>
        <p:spPr>
          <a:xfrm>
            <a:off x="200023" y="955869"/>
            <a:ext cx="4543427" cy="594325"/>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Simple program that allows to “print” a PDF file </a:t>
            </a:r>
            <a:endParaRPr lang="en-US" sz="900" dirty="0">
              <a:solidFill>
                <a:schemeClr val="bg1"/>
              </a:solidFill>
              <a:sym typeface="Nunito Sans" panose="00000500000000000000"/>
            </a:endParaRPr>
          </a:p>
        </p:txBody>
      </p:sp>
      <p:sp>
        <p:nvSpPr>
          <p:cNvPr id="12" name="Google Shape;118;p28"/>
          <p:cNvSpPr txBox="1"/>
          <p:nvPr/>
        </p:nvSpPr>
        <p:spPr>
          <a:xfrm>
            <a:off x="200023" y="2594824"/>
            <a:ext cx="8743954" cy="594325"/>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Now the client wants to “print” a friendly message while the PDF is been generating</a:t>
            </a:r>
            <a:endParaRPr lang="en-US" sz="900" dirty="0">
              <a:solidFill>
                <a:schemeClr val="bg1"/>
              </a:solidFill>
              <a:sym typeface="Nunito Sans" panose="00000500000000000000"/>
            </a:endParaRPr>
          </a:p>
        </p:txBody>
      </p:sp>
      <p:sp>
        <p:nvSpPr>
          <p:cNvPr id="15" name="Google Shape;118;p28"/>
          <p:cNvSpPr txBox="1"/>
          <p:nvPr/>
        </p:nvSpPr>
        <p:spPr>
          <a:xfrm>
            <a:off x="5356620" y="3033355"/>
            <a:ext cx="3555210" cy="1407986"/>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Single responsibility AWESOME!!!</a:t>
            </a:r>
          </a:p>
          <a:p>
            <a:pPr marL="146050" lvl="0" algn="just">
              <a:buClr>
                <a:srgbClr val="FFFFFF"/>
              </a:buClr>
              <a:buSzPts val="1300"/>
            </a:pPr>
            <a:endParaRPr lang="en-US" b="1" dirty="0">
              <a:solidFill>
                <a:schemeClr val="bg1"/>
              </a:solidFill>
            </a:endParaRPr>
          </a:p>
          <a:p>
            <a:pPr marL="146050" lvl="0" algn="just">
              <a:buClr>
                <a:srgbClr val="FFFFFF"/>
              </a:buClr>
              <a:buSzPts val="1300"/>
            </a:pPr>
            <a:r>
              <a:rPr lang="en-US" b="1" dirty="0">
                <a:solidFill>
                  <a:schemeClr val="bg1"/>
                </a:solidFill>
              </a:rPr>
              <a:t>But what happens with the Open/Closed principle? </a:t>
            </a:r>
            <a:endParaRPr lang="en-US" sz="900" b="1" dirty="0">
              <a:solidFill>
                <a:schemeClr val="bg1"/>
              </a:solidFill>
              <a:sym typeface="Nunito Sans" panose="00000500000000000000"/>
            </a:endParaRPr>
          </a:p>
        </p:txBody>
      </p:sp>
      <p:pic>
        <p:nvPicPr>
          <p:cNvPr id="1026" name="Picture 2" descr="Image result for emoji think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22408" y="3863888"/>
            <a:ext cx="1073893" cy="107389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descr="A close up of a antenna&#10;&#10;Description automatically generated"/>
          <p:cNvPicPr>
            <a:picLocks noChangeAspect="1"/>
          </p:cNvPicPr>
          <p:nvPr/>
        </p:nvPicPr>
        <p:blipFill>
          <a:blip r:embed="rId3"/>
          <a:stretch>
            <a:fillRect/>
          </a:stretch>
        </p:blipFill>
        <p:spPr>
          <a:xfrm>
            <a:off x="647699" y="4129285"/>
            <a:ext cx="5472115" cy="62411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9;p28"/>
          <p:cNvSpPr txBox="1"/>
          <p:nvPr/>
        </p:nvSpPr>
        <p:spPr>
          <a:xfrm>
            <a:off x="-4" y="78241"/>
            <a:ext cx="9144004" cy="66127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US"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File Printer Sample</a:t>
            </a:r>
            <a:endParaRPr lang="en-US"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2" name="Google Shape;118;p28"/>
          <p:cNvSpPr txBox="1"/>
          <p:nvPr/>
        </p:nvSpPr>
        <p:spPr>
          <a:xfrm>
            <a:off x="89622" y="779620"/>
            <a:ext cx="8743954" cy="594325"/>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Now the client wants both message and they are thinking about the third one</a:t>
            </a:r>
            <a:endParaRPr lang="en-US" sz="900" dirty="0">
              <a:solidFill>
                <a:schemeClr val="bg1"/>
              </a:solidFill>
              <a:sym typeface="Nunito Sans" panose="00000500000000000000"/>
            </a:endParaRPr>
          </a:p>
        </p:txBody>
      </p:sp>
      <p:sp>
        <p:nvSpPr>
          <p:cNvPr id="15" name="Google Shape;118;p28"/>
          <p:cNvSpPr txBox="1"/>
          <p:nvPr/>
        </p:nvSpPr>
        <p:spPr>
          <a:xfrm>
            <a:off x="5076822" y="4382396"/>
            <a:ext cx="3555210" cy="744397"/>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Let’s keep Single responsibility and Open/closed principles</a:t>
            </a:r>
          </a:p>
        </p:txBody>
      </p:sp>
      <p:pic>
        <p:nvPicPr>
          <p:cNvPr id="1026" name="Picture 2" descr="Image result for emoji think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6702" y="1175643"/>
            <a:ext cx="1073893" cy="107389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stretch>
            <a:fillRect/>
          </a:stretch>
        </p:blipFill>
        <p:spPr>
          <a:xfrm>
            <a:off x="409575" y="1977940"/>
            <a:ext cx="6880175" cy="203633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7"/>
          <p:cNvPicPr preferRelativeResize="0"/>
          <p:nvPr/>
        </p:nvPicPr>
        <p:blipFill>
          <a:blip r:embed="rId3"/>
          <a:stretch>
            <a:fillRect/>
          </a:stretch>
        </p:blipFill>
        <p:spPr>
          <a:xfrm>
            <a:off x="0" y="0"/>
            <a:ext cx="9144000" cy="5143505"/>
          </a:xfrm>
          <a:prstGeom prst="rect">
            <a:avLst/>
          </a:prstGeom>
          <a:noFill/>
          <a:ln>
            <a:noFill/>
          </a:ln>
        </p:spPr>
      </p:pic>
      <p:sp>
        <p:nvSpPr>
          <p:cNvPr id="113" name="Google Shape;113;p27"/>
          <p:cNvSpPr txBox="1"/>
          <p:nvPr/>
        </p:nvSpPr>
        <p:spPr>
          <a:xfrm>
            <a:off x="281506" y="1251900"/>
            <a:ext cx="8580987" cy="263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lang="en-US" sz="1600" i="1" dirty="0">
              <a:solidFill>
                <a:srgbClr val="FFFFFF"/>
              </a:solidFill>
              <a:latin typeface="Montserrat" panose="00000500000000000000"/>
              <a:ea typeface="Montserrat" panose="00000500000000000000"/>
              <a:cs typeface="Montserrat" panose="00000500000000000000"/>
              <a:sym typeface="Montserrat" panose="00000500000000000000"/>
            </a:endParaRPr>
          </a:p>
          <a:p>
            <a:pPr marL="0" lvl="0" indent="0" algn="r" rtl="0">
              <a:spcBef>
                <a:spcPts val="0"/>
              </a:spcBef>
              <a:spcAft>
                <a:spcPts val="0"/>
              </a:spcAft>
              <a:buNone/>
            </a:pPr>
            <a:endParaRPr lang="en-US" sz="24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0" lvl="0" indent="0" algn="r" rtl="0">
              <a:spcBef>
                <a:spcPts val="0"/>
              </a:spcBef>
              <a:spcAft>
                <a:spcPts val="0"/>
              </a:spcAft>
              <a:buNone/>
            </a:pPr>
            <a:r>
              <a:rPr lang="en-US" sz="3400" dirty="0" err="1">
                <a:solidFill>
                  <a:srgbClr val="96B51A"/>
                </a:solidFill>
                <a:latin typeface="Droid Sans"/>
                <a:ea typeface="Droid Sans"/>
                <a:cs typeface="Droid Sans"/>
                <a:sym typeface="Droid Sans"/>
              </a:rPr>
              <a:t>Liskov</a:t>
            </a:r>
            <a:r>
              <a:rPr lang="en-US" sz="3400" dirty="0">
                <a:solidFill>
                  <a:srgbClr val="96B51A"/>
                </a:solidFill>
                <a:latin typeface="Droid Sans"/>
                <a:ea typeface="Droid Sans"/>
                <a:cs typeface="Droid Sans"/>
                <a:sym typeface="Droid Sans"/>
              </a:rPr>
              <a:t> Substitution Principle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17"/>
        <p:cNvGrpSpPr/>
        <p:nvPr/>
      </p:nvGrpSpPr>
      <p:grpSpPr>
        <a:xfrm>
          <a:off x="0" y="0"/>
          <a:ext cx="0" cy="0"/>
          <a:chOff x="0" y="0"/>
          <a:chExt cx="0" cy="0"/>
        </a:xfrm>
      </p:grpSpPr>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9;p28"/>
          <p:cNvSpPr txBox="1"/>
          <p:nvPr/>
        </p:nvSpPr>
        <p:spPr>
          <a:xfrm>
            <a:off x="-4" y="78241"/>
            <a:ext cx="9144004" cy="66127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What</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is</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LSP?</a:t>
            </a:r>
            <a:endParaRPr lang="en-US"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0" name="Google Shape;118;p28"/>
          <p:cNvSpPr txBox="1"/>
          <p:nvPr/>
        </p:nvSpPr>
        <p:spPr>
          <a:xfrm>
            <a:off x="226337" y="1186103"/>
            <a:ext cx="4543427" cy="594325"/>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Named for Barbara </a:t>
            </a:r>
            <a:r>
              <a:rPr lang="en-US" b="1" dirty="0" err="1">
                <a:solidFill>
                  <a:schemeClr val="bg1"/>
                </a:solidFill>
              </a:rPr>
              <a:t>Liskov</a:t>
            </a:r>
            <a:r>
              <a:rPr lang="en-US" b="1" dirty="0">
                <a:solidFill>
                  <a:schemeClr val="bg1"/>
                </a:solidFill>
              </a:rPr>
              <a:t>, who first described the principle in 1988.</a:t>
            </a:r>
          </a:p>
          <a:p>
            <a:pPr marL="146050" lvl="0" algn="just">
              <a:buClr>
                <a:srgbClr val="FFFFFF"/>
              </a:buClr>
              <a:buSzPts val="1300"/>
            </a:pPr>
            <a:endParaRPr lang="es-CO" sz="900" b="1" dirty="0">
              <a:solidFill>
                <a:schemeClr val="bg1"/>
              </a:solidFill>
              <a:sym typeface="Nunito Sans" panose="00000500000000000000"/>
            </a:endParaRPr>
          </a:p>
          <a:p>
            <a:pPr marL="146050" lvl="0" algn="just">
              <a:buClr>
                <a:srgbClr val="FFFFFF"/>
              </a:buClr>
              <a:buSzPts val="1300"/>
            </a:pPr>
            <a:endParaRPr lang="es-CO" sz="900" b="1" dirty="0">
              <a:solidFill>
                <a:schemeClr val="bg1"/>
              </a:solidFill>
              <a:sym typeface="Nunito Sans" panose="00000500000000000000"/>
            </a:endParaRPr>
          </a:p>
          <a:p>
            <a:pPr marL="146050" lvl="0" algn="just">
              <a:buClr>
                <a:srgbClr val="FFFFFF"/>
              </a:buClr>
              <a:buSzPts val="1300"/>
            </a:pPr>
            <a:endParaRPr lang="es-CO" sz="2400" b="1" i="1" dirty="0">
              <a:solidFill>
                <a:schemeClr val="bg1"/>
              </a:solidFill>
              <a:sym typeface="Nunito Sans" panose="00000500000000000000"/>
            </a:endParaRPr>
          </a:p>
          <a:p>
            <a:pPr marL="146050" lvl="0" algn="just">
              <a:buClr>
                <a:srgbClr val="FFFFFF"/>
              </a:buClr>
              <a:buSzPts val="1300"/>
            </a:pPr>
            <a:endParaRPr lang="es-CO" sz="2400" b="1" i="1" dirty="0">
              <a:solidFill>
                <a:schemeClr val="bg1"/>
              </a:solidFill>
              <a:sym typeface="Nunito Sans" panose="00000500000000000000"/>
            </a:endParaRPr>
          </a:p>
          <a:p>
            <a:pPr marL="146050" lvl="0" algn="just">
              <a:buClr>
                <a:srgbClr val="FFFFFF"/>
              </a:buClr>
              <a:buSzPts val="1300"/>
            </a:pPr>
            <a:r>
              <a:rPr lang="es-CO" sz="2400" b="1" i="1" dirty="0">
                <a:solidFill>
                  <a:schemeClr val="bg1"/>
                </a:solidFill>
                <a:sym typeface="Nunito Sans" panose="00000500000000000000"/>
              </a:rPr>
              <a:t>“</a:t>
            </a:r>
            <a:r>
              <a:rPr lang="es-CO" sz="2400" b="1" i="1" dirty="0" err="1">
                <a:solidFill>
                  <a:schemeClr val="bg1"/>
                </a:solidFill>
                <a:sym typeface="Nunito Sans" panose="00000500000000000000"/>
              </a:rPr>
              <a:t>Subtypes</a:t>
            </a:r>
            <a:r>
              <a:rPr lang="es-CO" sz="2400" b="1" i="1" dirty="0">
                <a:solidFill>
                  <a:schemeClr val="bg1"/>
                </a:solidFill>
                <a:sym typeface="Nunito Sans" panose="00000500000000000000"/>
              </a:rPr>
              <a:t> </a:t>
            </a:r>
            <a:r>
              <a:rPr lang="es-CO" sz="2400" b="1" i="1" dirty="0" err="1">
                <a:solidFill>
                  <a:schemeClr val="bg1"/>
                </a:solidFill>
                <a:sym typeface="Nunito Sans" panose="00000500000000000000"/>
              </a:rPr>
              <a:t>must</a:t>
            </a:r>
            <a:r>
              <a:rPr lang="es-CO" sz="2400" b="1" i="1" dirty="0">
                <a:solidFill>
                  <a:schemeClr val="bg1"/>
                </a:solidFill>
                <a:sym typeface="Nunito Sans" panose="00000500000000000000"/>
              </a:rPr>
              <a:t> be </a:t>
            </a:r>
            <a:r>
              <a:rPr lang="es-CO" sz="2400" b="1" i="1" dirty="0" err="1">
                <a:solidFill>
                  <a:schemeClr val="bg1"/>
                </a:solidFill>
                <a:sym typeface="Nunito Sans" panose="00000500000000000000"/>
              </a:rPr>
              <a:t>substitable</a:t>
            </a:r>
            <a:r>
              <a:rPr lang="es-CO" sz="2400" b="1" i="1" dirty="0">
                <a:solidFill>
                  <a:schemeClr val="bg1"/>
                </a:solidFill>
                <a:sym typeface="Nunito Sans" panose="00000500000000000000"/>
              </a:rPr>
              <a:t> </a:t>
            </a:r>
            <a:r>
              <a:rPr lang="es-CO" sz="2400" b="1" i="1" dirty="0" err="1">
                <a:solidFill>
                  <a:schemeClr val="bg1"/>
                </a:solidFill>
                <a:sym typeface="Nunito Sans" panose="00000500000000000000"/>
              </a:rPr>
              <a:t>for</a:t>
            </a:r>
            <a:r>
              <a:rPr lang="es-CO" sz="2400" b="1" i="1" dirty="0">
                <a:solidFill>
                  <a:schemeClr val="bg1"/>
                </a:solidFill>
                <a:sym typeface="Nunito Sans" panose="00000500000000000000"/>
              </a:rPr>
              <a:t> </a:t>
            </a:r>
            <a:r>
              <a:rPr lang="es-CO" sz="2400" b="1" i="1" dirty="0" err="1">
                <a:solidFill>
                  <a:schemeClr val="bg1"/>
                </a:solidFill>
                <a:sym typeface="Nunito Sans" panose="00000500000000000000"/>
              </a:rPr>
              <a:t>their</a:t>
            </a:r>
            <a:r>
              <a:rPr lang="es-CO" sz="2400" b="1" i="1" dirty="0">
                <a:solidFill>
                  <a:schemeClr val="bg1"/>
                </a:solidFill>
                <a:sym typeface="Nunito Sans" panose="00000500000000000000"/>
              </a:rPr>
              <a:t> base </a:t>
            </a:r>
            <a:r>
              <a:rPr lang="es-CO" sz="2400" b="1" i="1" dirty="0" err="1">
                <a:solidFill>
                  <a:schemeClr val="bg1"/>
                </a:solidFill>
                <a:sym typeface="Nunito Sans" panose="00000500000000000000"/>
              </a:rPr>
              <a:t>types</a:t>
            </a:r>
            <a:r>
              <a:rPr lang="es-CO" sz="2400" b="1" i="1" dirty="0">
                <a:solidFill>
                  <a:schemeClr val="bg1"/>
                </a:solidFill>
                <a:sym typeface="Nunito Sans" panose="00000500000000000000"/>
              </a:rPr>
              <a:t>”</a:t>
            </a:r>
            <a:endParaRPr lang="en-US" sz="2400" i="1" dirty="0">
              <a:solidFill>
                <a:schemeClr val="bg1"/>
              </a:solidFill>
              <a:sym typeface="Nunito Sans" panose="0000050000000000000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9380" y="1186103"/>
            <a:ext cx="4264615" cy="320170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117"/>
        <p:cNvGrpSpPr/>
        <p:nvPr/>
      </p:nvGrpSpPr>
      <p:grpSpPr>
        <a:xfrm>
          <a:off x="0" y="0"/>
          <a:ext cx="0" cy="0"/>
          <a:chOff x="0" y="0"/>
          <a:chExt cx="0" cy="0"/>
        </a:xfrm>
      </p:grpSpPr>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9;p28"/>
          <p:cNvSpPr txBox="1"/>
          <p:nvPr/>
        </p:nvSpPr>
        <p:spPr>
          <a:xfrm>
            <a:off x="-4" y="78241"/>
            <a:ext cx="9144004" cy="66127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What</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is</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LSP?</a:t>
            </a:r>
            <a:endParaRPr lang="en-US"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0" name="Google Shape;118;p28"/>
          <p:cNvSpPr txBox="1"/>
          <p:nvPr/>
        </p:nvSpPr>
        <p:spPr>
          <a:xfrm>
            <a:off x="226338" y="1186103"/>
            <a:ext cx="4299614" cy="594325"/>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Always for inheritance we read and use the IS-A to describe child classes.</a:t>
            </a:r>
          </a:p>
          <a:p>
            <a:pPr marL="146050" lvl="0" algn="just">
              <a:buClr>
                <a:srgbClr val="FFFFFF"/>
              </a:buClr>
              <a:buSzPts val="1300"/>
            </a:pPr>
            <a:endParaRPr lang="es-CO" b="1" dirty="0">
              <a:solidFill>
                <a:schemeClr val="bg1"/>
              </a:solidFill>
            </a:endParaRPr>
          </a:p>
          <a:p>
            <a:pPr marL="146050" lvl="0" algn="just">
              <a:buClr>
                <a:srgbClr val="FFFFFF"/>
              </a:buClr>
              <a:buSzPts val="1300"/>
            </a:pPr>
            <a:r>
              <a:rPr lang="es-CO" b="1" dirty="0">
                <a:solidFill>
                  <a:schemeClr val="bg1"/>
                </a:solidFill>
              </a:rPr>
              <a:t>LSP </a:t>
            </a:r>
            <a:r>
              <a:rPr lang="es-CO" b="1" dirty="0" err="1">
                <a:solidFill>
                  <a:schemeClr val="bg1"/>
                </a:solidFill>
              </a:rPr>
              <a:t>suggest</a:t>
            </a:r>
            <a:r>
              <a:rPr lang="es-CO" b="1" dirty="0">
                <a:solidFill>
                  <a:schemeClr val="bg1"/>
                </a:solidFill>
              </a:rPr>
              <a:t> </a:t>
            </a:r>
            <a:r>
              <a:rPr lang="es-CO" b="1" dirty="0" err="1">
                <a:solidFill>
                  <a:schemeClr val="bg1"/>
                </a:solidFill>
              </a:rPr>
              <a:t>that</a:t>
            </a:r>
            <a:r>
              <a:rPr lang="es-CO" b="1" dirty="0">
                <a:solidFill>
                  <a:schemeClr val="bg1"/>
                </a:solidFill>
              </a:rPr>
              <a:t> </a:t>
            </a:r>
            <a:r>
              <a:rPr lang="es-CO" b="1" dirty="0" err="1">
                <a:solidFill>
                  <a:schemeClr val="bg1"/>
                </a:solidFill>
              </a:rPr>
              <a:t>we</a:t>
            </a:r>
            <a:r>
              <a:rPr lang="es-CO" b="1" dirty="0">
                <a:solidFill>
                  <a:schemeClr val="bg1"/>
                </a:solidFill>
              </a:rPr>
              <a:t> </a:t>
            </a:r>
            <a:r>
              <a:rPr lang="es-CO" b="1" dirty="0" err="1">
                <a:solidFill>
                  <a:schemeClr val="bg1"/>
                </a:solidFill>
              </a:rPr>
              <a:t>should</a:t>
            </a:r>
            <a:r>
              <a:rPr lang="es-CO" b="1" dirty="0">
                <a:solidFill>
                  <a:schemeClr val="bg1"/>
                </a:solidFill>
              </a:rPr>
              <a:t> </a:t>
            </a:r>
            <a:r>
              <a:rPr lang="es-CO" b="1" dirty="0" err="1">
                <a:solidFill>
                  <a:schemeClr val="bg1"/>
                </a:solidFill>
              </a:rPr>
              <a:t>replace</a:t>
            </a:r>
            <a:r>
              <a:rPr lang="es-CO" b="1" dirty="0">
                <a:solidFill>
                  <a:schemeClr val="bg1"/>
                </a:solidFill>
              </a:rPr>
              <a:t> </a:t>
            </a:r>
            <a:r>
              <a:rPr lang="es-CO" b="1" dirty="0" err="1">
                <a:solidFill>
                  <a:schemeClr val="bg1"/>
                </a:solidFill>
              </a:rPr>
              <a:t>this</a:t>
            </a:r>
            <a:r>
              <a:rPr lang="es-CO" b="1" dirty="0">
                <a:solidFill>
                  <a:schemeClr val="bg1"/>
                </a:solidFill>
              </a:rPr>
              <a:t> </a:t>
            </a:r>
            <a:r>
              <a:rPr lang="es-CO" b="1" dirty="0" err="1">
                <a:solidFill>
                  <a:schemeClr val="bg1"/>
                </a:solidFill>
              </a:rPr>
              <a:t>with</a:t>
            </a:r>
            <a:r>
              <a:rPr lang="es-CO" b="1" dirty="0">
                <a:solidFill>
                  <a:schemeClr val="bg1"/>
                </a:solidFill>
              </a:rPr>
              <a:t> IS-SUBSTITABLE-FOR</a:t>
            </a:r>
            <a:endParaRPr lang="en-US" b="1" dirty="0">
              <a:solidFill>
                <a:schemeClr val="bg1"/>
              </a:solidFill>
            </a:endParaRPr>
          </a:p>
          <a:p>
            <a:pPr marL="146050" lvl="0" algn="just">
              <a:buClr>
                <a:srgbClr val="FFFFFF"/>
              </a:buClr>
              <a:buSzPts val="1300"/>
            </a:pPr>
            <a:endParaRPr lang="es-CO" sz="900" b="1" dirty="0">
              <a:solidFill>
                <a:schemeClr val="bg1"/>
              </a:solidFill>
              <a:sym typeface="Nunito Sans" panose="00000500000000000000"/>
            </a:endParaRPr>
          </a:p>
          <a:p>
            <a:pPr marL="146050" lvl="0" algn="just">
              <a:buClr>
                <a:srgbClr val="FFFFFF"/>
              </a:buClr>
              <a:buSzPts val="1300"/>
            </a:pPr>
            <a:endParaRPr lang="es-CO" sz="900" b="1" dirty="0">
              <a:solidFill>
                <a:schemeClr val="bg1"/>
              </a:solidFill>
              <a:sym typeface="Nunito Sans" panose="00000500000000000000"/>
            </a:endParaRPr>
          </a:p>
          <a:p>
            <a:pPr marL="146050" lvl="0" algn="just">
              <a:buClr>
                <a:srgbClr val="FFFFFF"/>
              </a:buClr>
              <a:buSzPts val="1300"/>
            </a:pPr>
            <a:endParaRPr lang="es-CO" sz="2400" b="1" i="1" dirty="0">
              <a:solidFill>
                <a:schemeClr val="bg1"/>
              </a:solidFill>
              <a:sym typeface="Nunito Sans" panose="00000500000000000000"/>
            </a:endParaRPr>
          </a:p>
          <a:p>
            <a:pPr marL="146050" lvl="0" algn="just">
              <a:buClr>
                <a:srgbClr val="FFFFFF"/>
              </a:buClr>
              <a:buSzPts val="1300"/>
            </a:pPr>
            <a:r>
              <a:rPr lang="es-CO" sz="2400" b="1" i="1" dirty="0" err="1">
                <a:solidFill>
                  <a:schemeClr val="bg1"/>
                </a:solidFill>
                <a:sym typeface="Nunito Sans" panose="00000500000000000000"/>
              </a:rPr>
              <a:t>Also</a:t>
            </a:r>
            <a:r>
              <a:rPr lang="es-CO" sz="2400" b="1" i="1" dirty="0">
                <a:solidFill>
                  <a:schemeClr val="bg1"/>
                </a:solidFill>
                <a:sym typeface="Nunito Sans" panose="00000500000000000000"/>
              </a:rPr>
              <a:t>, </a:t>
            </a:r>
            <a:r>
              <a:rPr lang="es-CO" sz="2400" b="1" i="1" dirty="0" err="1">
                <a:solidFill>
                  <a:schemeClr val="bg1"/>
                </a:solidFill>
                <a:sym typeface="Nunito Sans" panose="00000500000000000000"/>
              </a:rPr>
              <a:t>frequently</a:t>
            </a:r>
            <a:r>
              <a:rPr lang="es-CO" sz="2400" b="1" i="1" dirty="0">
                <a:solidFill>
                  <a:schemeClr val="bg1"/>
                </a:solidFill>
                <a:sym typeface="Nunito Sans" panose="00000500000000000000"/>
              </a:rPr>
              <a:t> uses </a:t>
            </a:r>
            <a:r>
              <a:rPr lang="es-CO" sz="2400" b="1" i="1" dirty="0" err="1">
                <a:solidFill>
                  <a:schemeClr val="bg1"/>
                </a:solidFill>
                <a:sym typeface="Nunito Sans" panose="00000500000000000000"/>
              </a:rPr>
              <a:t>unit</a:t>
            </a:r>
            <a:r>
              <a:rPr lang="es-CO" sz="2400" b="1" i="1" dirty="0">
                <a:solidFill>
                  <a:schemeClr val="bg1"/>
                </a:solidFill>
                <a:sym typeface="Nunito Sans" panose="00000500000000000000"/>
              </a:rPr>
              <a:t> test to </a:t>
            </a:r>
            <a:r>
              <a:rPr lang="es-CO" sz="2400" b="1" i="1" dirty="0" err="1">
                <a:solidFill>
                  <a:schemeClr val="bg1"/>
                </a:solidFill>
                <a:sym typeface="Nunito Sans" panose="00000500000000000000"/>
              </a:rPr>
              <a:t>specify</a:t>
            </a:r>
            <a:r>
              <a:rPr lang="es-CO" sz="2400" b="1" i="1" dirty="0">
                <a:solidFill>
                  <a:schemeClr val="bg1"/>
                </a:solidFill>
                <a:sym typeface="Nunito Sans" panose="00000500000000000000"/>
              </a:rPr>
              <a:t> </a:t>
            </a:r>
            <a:r>
              <a:rPr lang="es-CO" sz="2400" b="1" i="1" dirty="0" err="1">
                <a:solidFill>
                  <a:schemeClr val="bg1"/>
                </a:solidFill>
                <a:sym typeface="Nunito Sans" panose="00000500000000000000"/>
              </a:rPr>
              <a:t>expected</a:t>
            </a:r>
            <a:r>
              <a:rPr lang="es-CO" sz="2400" b="1" i="1" dirty="0">
                <a:solidFill>
                  <a:schemeClr val="bg1"/>
                </a:solidFill>
                <a:sym typeface="Nunito Sans" panose="00000500000000000000"/>
              </a:rPr>
              <a:t> </a:t>
            </a:r>
            <a:r>
              <a:rPr lang="es-CO" sz="2400" b="1" i="1" dirty="0" err="1">
                <a:solidFill>
                  <a:schemeClr val="bg1"/>
                </a:solidFill>
                <a:sym typeface="Nunito Sans" panose="00000500000000000000"/>
              </a:rPr>
              <a:t>behaviour</a:t>
            </a:r>
            <a:r>
              <a:rPr lang="es-CO" sz="2400" b="1" i="1" dirty="0">
                <a:solidFill>
                  <a:schemeClr val="bg1"/>
                </a:solidFill>
                <a:sym typeface="Nunito Sans" panose="00000500000000000000"/>
              </a:rPr>
              <a:t> of a </a:t>
            </a:r>
            <a:r>
              <a:rPr lang="es-CO" sz="2400" b="1" i="1" dirty="0" err="1">
                <a:solidFill>
                  <a:schemeClr val="bg1"/>
                </a:solidFill>
                <a:sym typeface="Nunito Sans" panose="00000500000000000000"/>
              </a:rPr>
              <a:t>method</a:t>
            </a:r>
            <a:r>
              <a:rPr lang="es-CO" sz="2400" b="1" i="1" dirty="0">
                <a:solidFill>
                  <a:schemeClr val="bg1"/>
                </a:solidFill>
                <a:sym typeface="Nunito Sans" panose="00000500000000000000"/>
              </a:rPr>
              <a:t> </a:t>
            </a:r>
            <a:r>
              <a:rPr lang="es-CO" sz="2400" b="1" i="1" dirty="0" err="1">
                <a:solidFill>
                  <a:schemeClr val="bg1"/>
                </a:solidFill>
                <a:sym typeface="Nunito Sans" panose="00000500000000000000"/>
              </a:rPr>
              <a:t>or</a:t>
            </a:r>
            <a:r>
              <a:rPr lang="es-CO" sz="2400" b="1" i="1" dirty="0">
                <a:solidFill>
                  <a:schemeClr val="bg1"/>
                </a:solidFill>
                <a:sym typeface="Nunito Sans" panose="00000500000000000000"/>
              </a:rPr>
              <a:t> </a:t>
            </a:r>
            <a:r>
              <a:rPr lang="es-CO" sz="2400" b="1" i="1" dirty="0" err="1">
                <a:solidFill>
                  <a:schemeClr val="bg1"/>
                </a:solidFill>
                <a:sym typeface="Nunito Sans" panose="00000500000000000000"/>
              </a:rPr>
              <a:t>class</a:t>
            </a:r>
            <a:r>
              <a:rPr lang="es-CO" sz="2400" b="1" i="1" dirty="0">
                <a:solidFill>
                  <a:schemeClr val="bg1"/>
                </a:solidFill>
                <a:sym typeface="Nunito Sans" panose="00000500000000000000"/>
              </a:rPr>
              <a:t>.</a:t>
            </a:r>
          </a:p>
        </p:txBody>
      </p:sp>
      <p:sp>
        <p:nvSpPr>
          <p:cNvPr id="3" name="TextBox 2"/>
          <p:cNvSpPr txBox="1"/>
          <p:nvPr/>
        </p:nvSpPr>
        <p:spPr>
          <a:xfrm>
            <a:off x="5900840" y="1401203"/>
            <a:ext cx="2720617" cy="2462213"/>
          </a:xfrm>
          <a:prstGeom prst="rect">
            <a:avLst/>
          </a:prstGeom>
          <a:noFill/>
        </p:spPr>
        <p:txBody>
          <a:bodyPr wrap="none" rtlCol="0">
            <a:spAutoFit/>
          </a:bodyPr>
          <a:lstStyle/>
          <a:p>
            <a:r>
              <a:rPr lang="es-CO" dirty="0" err="1">
                <a:solidFill>
                  <a:schemeClr val="bg1"/>
                </a:solidFill>
              </a:rPr>
              <a:t>foreach</a:t>
            </a:r>
            <a:r>
              <a:rPr lang="es-CO" dirty="0">
                <a:solidFill>
                  <a:schemeClr val="bg1"/>
                </a:solidFill>
              </a:rPr>
              <a:t> (</a:t>
            </a:r>
            <a:r>
              <a:rPr lang="es-CO" dirty="0" err="1">
                <a:solidFill>
                  <a:schemeClr val="bg1"/>
                </a:solidFill>
              </a:rPr>
              <a:t>var</a:t>
            </a:r>
            <a:r>
              <a:rPr lang="es-CO" dirty="0">
                <a:solidFill>
                  <a:schemeClr val="bg1"/>
                </a:solidFill>
              </a:rPr>
              <a:t> </a:t>
            </a:r>
            <a:r>
              <a:rPr lang="es-CO" dirty="0" err="1">
                <a:solidFill>
                  <a:schemeClr val="bg1"/>
                </a:solidFill>
              </a:rPr>
              <a:t>emp</a:t>
            </a:r>
            <a:r>
              <a:rPr lang="es-CO" dirty="0">
                <a:solidFill>
                  <a:schemeClr val="bg1"/>
                </a:solidFill>
              </a:rPr>
              <a:t> in </a:t>
            </a:r>
            <a:r>
              <a:rPr lang="es-CO" dirty="0" err="1">
                <a:solidFill>
                  <a:schemeClr val="bg1"/>
                </a:solidFill>
              </a:rPr>
              <a:t>Employees</a:t>
            </a:r>
            <a:r>
              <a:rPr lang="es-CO" dirty="0">
                <a:solidFill>
                  <a:schemeClr val="bg1"/>
                </a:solidFill>
              </a:rPr>
              <a:t>)</a:t>
            </a:r>
          </a:p>
          <a:p>
            <a:r>
              <a:rPr lang="es-CO" dirty="0">
                <a:solidFill>
                  <a:schemeClr val="bg1"/>
                </a:solidFill>
              </a:rPr>
              <a:t>{</a:t>
            </a:r>
          </a:p>
          <a:p>
            <a:r>
              <a:rPr lang="es-CO" dirty="0">
                <a:solidFill>
                  <a:schemeClr val="bg1"/>
                </a:solidFill>
              </a:rPr>
              <a:t>     </a:t>
            </a:r>
            <a:r>
              <a:rPr lang="es-CO" dirty="0" err="1">
                <a:solidFill>
                  <a:schemeClr val="bg1"/>
                </a:solidFill>
              </a:rPr>
              <a:t>if</a:t>
            </a:r>
            <a:r>
              <a:rPr lang="es-CO" dirty="0">
                <a:solidFill>
                  <a:schemeClr val="bg1"/>
                </a:solidFill>
              </a:rPr>
              <a:t> (</a:t>
            </a:r>
            <a:r>
              <a:rPr lang="es-CO" dirty="0" err="1">
                <a:solidFill>
                  <a:schemeClr val="bg1"/>
                </a:solidFill>
              </a:rPr>
              <a:t>emp</a:t>
            </a:r>
            <a:r>
              <a:rPr lang="es-CO" dirty="0">
                <a:solidFill>
                  <a:schemeClr val="bg1"/>
                </a:solidFill>
              </a:rPr>
              <a:t> </a:t>
            </a:r>
            <a:r>
              <a:rPr lang="es-CO" dirty="0" err="1">
                <a:solidFill>
                  <a:schemeClr val="bg1"/>
                </a:solidFill>
              </a:rPr>
              <a:t>is</a:t>
            </a:r>
            <a:r>
              <a:rPr lang="es-CO" dirty="0">
                <a:solidFill>
                  <a:schemeClr val="bg1"/>
                </a:solidFill>
              </a:rPr>
              <a:t> Manager)</a:t>
            </a:r>
          </a:p>
          <a:p>
            <a:r>
              <a:rPr lang="es-CO" dirty="0">
                <a:solidFill>
                  <a:schemeClr val="bg1"/>
                </a:solidFill>
              </a:rPr>
              <a:t>     {</a:t>
            </a:r>
          </a:p>
          <a:p>
            <a:r>
              <a:rPr lang="es-CO" dirty="0">
                <a:solidFill>
                  <a:schemeClr val="bg1"/>
                </a:solidFill>
              </a:rPr>
              <a:t>         ……</a:t>
            </a:r>
          </a:p>
          <a:p>
            <a:r>
              <a:rPr lang="es-CO" dirty="0">
                <a:solidFill>
                  <a:schemeClr val="bg1"/>
                </a:solidFill>
              </a:rPr>
              <a:t>      }</a:t>
            </a:r>
          </a:p>
          <a:p>
            <a:r>
              <a:rPr lang="es-CO" dirty="0">
                <a:solidFill>
                  <a:schemeClr val="bg1"/>
                </a:solidFill>
              </a:rPr>
              <a:t>     </a:t>
            </a:r>
            <a:r>
              <a:rPr lang="es-CO" dirty="0" err="1">
                <a:solidFill>
                  <a:schemeClr val="bg1"/>
                </a:solidFill>
              </a:rPr>
              <a:t>if</a:t>
            </a:r>
            <a:r>
              <a:rPr lang="es-CO" dirty="0">
                <a:solidFill>
                  <a:schemeClr val="bg1"/>
                </a:solidFill>
              </a:rPr>
              <a:t> (</a:t>
            </a:r>
            <a:r>
              <a:rPr lang="es-CO" dirty="0" err="1">
                <a:solidFill>
                  <a:schemeClr val="bg1"/>
                </a:solidFill>
              </a:rPr>
              <a:t>emp</a:t>
            </a:r>
            <a:r>
              <a:rPr lang="es-CO" dirty="0">
                <a:solidFill>
                  <a:schemeClr val="bg1"/>
                </a:solidFill>
              </a:rPr>
              <a:t> </a:t>
            </a:r>
            <a:r>
              <a:rPr lang="es-CO" dirty="0" err="1">
                <a:solidFill>
                  <a:schemeClr val="bg1"/>
                </a:solidFill>
              </a:rPr>
              <a:t>is</a:t>
            </a:r>
            <a:r>
              <a:rPr lang="es-CO" dirty="0">
                <a:solidFill>
                  <a:schemeClr val="bg1"/>
                </a:solidFill>
              </a:rPr>
              <a:t> </a:t>
            </a:r>
            <a:r>
              <a:rPr lang="es-CO" dirty="0" err="1">
                <a:solidFill>
                  <a:schemeClr val="bg1"/>
                </a:solidFill>
              </a:rPr>
              <a:t>External</a:t>
            </a:r>
            <a:r>
              <a:rPr lang="es-CO" dirty="0">
                <a:solidFill>
                  <a:schemeClr val="bg1"/>
                </a:solidFill>
              </a:rPr>
              <a:t>)</a:t>
            </a:r>
          </a:p>
          <a:p>
            <a:r>
              <a:rPr lang="es-CO" dirty="0">
                <a:solidFill>
                  <a:schemeClr val="bg1"/>
                </a:solidFill>
              </a:rPr>
              <a:t>     {</a:t>
            </a:r>
          </a:p>
          <a:p>
            <a:r>
              <a:rPr lang="es-CO" dirty="0">
                <a:solidFill>
                  <a:schemeClr val="bg1"/>
                </a:solidFill>
              </a:rPr>
              <a:t>         ……</a:t>
            </a:r>
          </a:p>
          <a:p>
            <a:r>
              <a:rPr lang="es-CO" dirty="0">
                <a:solidFill>
                  <a:schemeClr val="bg1"/>
                </a:solidFill>
              </a:rPr>
              <a:t>      }</a:t>
            </a:r>
            <a:endParaRPr lang="en-US" dirty="0">
              <a:solidFill>
                <a:schemeClr val="bg1"/>
              </a:solidFill>
            </a:endParaRPr>
          </a:p>
          <a:p>
            <a:r>
              <a:rPr lang="es-CO" dirty="0">
                <a:solidFill>
                  <a:schemeClr val="bg1"/>
                </a:solidFill>
              </a:rPr>
              <a:t>}</a:t>
            </a:r>
            <a:endParaRPr lang="en-US" dirty="0">
              <a:solidFill>
                <a:schemeClr val="bg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7"/>
          <p:cNvPicPr preferRelativeResize="0"/>
          <p:nvPr/>
        </p:nvPicPr>
        <p:blipFill>
          <a:blip r:embed="rId3"/>
          <a:stretch>
            <a:fillRect/>
          </a:stretch>
        </p:blipFill>
        <p:spPr>
          <a:xfrm>
            <a:off x="0" y="0"/>
            <a:ext cx="9144000" cy="5143505"/>
          </a:xfrm>
          <a:prstGeom prst="rect">
            <a:avLst/>
          </a:prstGeom>
          <a:noFill/>
          <a:ln>
            <a:noFill/>
          </a:ln>
        </p:spPr>
      </p:pic>
      <p:sp>
        <p:nvSpPr>
          <p:cNvPr id="113" name="Google Shape;113;p27"/>
          <p:cNvSpPr txBox="1"/>
          <p:nvPr/>
        </p:nvSpPr>
        <p:spPr>
          <a:xfrm>
            <a:off x="281506" y="1251900"/>
            <a:ext cx="8580987" cy="263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lang="en-US" sz="1600" i="1" dirty="0">
              <a:solidFill>
                <a:srgbClr val="FFFFFF"/>
              </a:solidFill>
              <a:latin typeface="Montserrat" panose="00000500000000000000"/>
              <a:ea typeface="Montserrat" panose="00000500000000000000"/>
              <a:cs typeface="Montserrat" panose="00000500000000000000"/>
              <a:sym typeface="Montserrat" panose="00000500000000000000"/>
            </a:endParaRPr>
          </a:p>
          <a:p>
            <a:pPr marL="0" lvl="0" indent="0" algn="r" rtl="0">
              <a:spcBef>
                <a:spcPts val="0"/>
              </a:spcBef>
              <a:spcAft>
                <a:spcPts val="0"/>
              </a:spcAft>
              <a:buNone/>
            </a:pPr>
            <a:endParaRPr lang="en-US" sz="24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0" lvl="0" indent="0" algn="r" rtl="0">
              <a:spcBef>
                <a:spcPts val="0"/>
              </a:spcBef>
              <a:spcAft>
                <a:spcPts val="0"/>
              </a:spcAft>
              <a:buNone/>
            </a:pPr>
            <a:r>
              <a:rPr lang="en-US" sz="3400">
                <a:solidFill>
                  <a:srgbClr val="96B51A"/>
                </a:solidFill>
                <a:latin typeface="Droid Sans"/>
                <a:ea typeface="Droid Sans"/>
                <a:cs typeface="Droid Sans"/>
                <a:sym typeface="Droid Sans"/>
              </a:rPr>
              <a:t>Interface Segrega</a:t>
            </a:r>
            <a:r>
              <a:rPr lang="es-CO" altLang="en-US" sz="3400">
                <a:solidFill>
                  <a:srgbClr val="96B51A"/>
                </a:solidFill>
                <a:latin typeface="Droid Sans"/>
                <a:ea typeface="Droid Sans"/>
                <a:cs typeface="Droid Sans"/>
                <a:sym typeface="Droid Sans"/>
              </a:rPr>
              <a:t>t</a:t>
            </a:r>
            <a:r>
              <a:rPr lang="en-US" sz="3400">
                <a:solidFill>
                  <a:srgbClr val="96B51A"/>
                </a:solidFill>
                <a:latin typeface="Droid Sans"/>
                <a:ea typeface="Droid Sans"/>
                <a:cs typeface="Droid Sans"/>
                <a:sym typeface="Droid Sans"/>
              </a:rPr>
              <a:t>i</a:t>
            </a:r>
            <a:r>
              <a:rPr lang="es-CO" altLang="en-US" sz="3400">
                <a:solidFill>
                  <a:srgbClr val="96B51A"/>
                </a:solidFill>
                <a:latin typeface="Droid Sans"/>
                <a:ea typeface="Droid Sans"/>
                <a:cs typeface="Droid Sans"/>
                <a:sym typeface="Droid Sans"/>
              </a:rPr>
              <a:t>on</a:t>
            </a:r>
            <a:r>
              <a:rPr lang="en-US" sz="3400">
                <a:solidFill>
                  <a:srgbClr val="96B51A"/>
                </a:solidFill>
                <a:latin typeface="Droid Sans"/>
                <a:ea typeface="Droid Sans"/>
                <a:cs typeface="Droid Sans"/>
                <a:sym typeface="Droid Sans"/>
              </a:rPr>
              <a:t> </a:t>
            </a:r>
            <a:r>
              <a:rPr lang="en-US" sz="3400" dirty="0">
                <a:solidFill>
                  <a:srgbClr val="96B51A"/>
                </a:solidFill>
                <a:latin typeface="Droid Sans"/>
                <a:ea typeface="Droid Sans"/>
                <a:cs typeface="Droid Sans"/>
                <a:sym typeface="Droid Sans"/>
              </a:rPr>
              <a:t>Principle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7"/>
          <p:cNvPicPr preferRelativeResize="0"/>
          <p:nvPr/>
        </p:nvPicPr>
        <p:blipFill>
          <a:blip r:embed="rId3"/>
          <a:stretch>
            <a:fillRect/>
          </a:stretch>
        </p:blipFill>
        <p:spPr>
          <a:xfrm>
            <a:off x="0" y="0"/>
            <a:ext cx="9144000" cy="5143505"/>
          </a:xfrm>
          <a:prstGeom prst="rect">
            <a:avLst/>
          </a:prstGeom>
          <a:noFill/>
          <a:ln>
            <a:noFill/>
          </a:ln>
        </p:spPr>
      </p:pic>
      <p:sp>
        <p:nvSpPr>
          <p:cNvPr id="113" name="Google Shape;113;p27"/>
          <p:cNvSpPr txBox="1"/>
          <p:nvPr/>
        </p:nvSpPr>
        <p:spPr>
          <a:xfrm>
            <a:off x="367025" y="-405861"/>
            <a:ext cx="8580987" cy="263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600" b="1" i="1" dirty="0">
              <a:solidFill>
                <a:srgbClr val="FFFFFF"/>
              </a:solidFill>
              <a:latin typeface="Montserrat" panose="00000500000000000000"/>
              <a:ea typeface="Montserrat" panose="00000500000000000000"/>
              <a:cs typeface="Montserrat" panose="00000500000000000000"/>
              <a:sym typeface="Montserrat" panose="00000500000000000000"/>
            </a:endParaRPr>
          </a:p>
          <a:p>
            <a:pPr marL="0" lvl="0" indent="0" algn="r" rtl="0">
              <a:spcBef>
                <a:spcPts val="0"/>
              </a:spcBef>
              <a:spcAft>
                <a:spcPts val="0"/>
              </a:spcAft>
              <a:buNone/>
            </a:pPr>
            <a:endParaRPr lang="en-US" sz="2400" b="1" dirty="0">
              <a:solidFill>
                <a:srgbClr val="FFFFFF"/>
              </a:solidFill>
              <a:latin typeface="Nunito Sans" panose="00000500000000000000"/>
              <a:ea typeface="Montserrat" panose="00000500000000000000"/>
              <a:cs typeface="Montserrat" panose="00000500000000000000"/>
              <a:sym typeface="Nunito Sans" panose="00000500000000000000"/>
            </a:endParaRPr>
          </a:p>
          <a:p>
            <a:pPr marL="0" lvl="0" indent="0" algn="r" rtl="0">
              <a:spcBef>
                <a:spcPts val="0"/>
              </a:spcBef>
              <a:spcAft>
                <a:spcPts val="0"/>
              </a:spcAft>
              <a:buNone/>
            </a:pPr>
            <a:r>
              <a:rPr lang="en-US" sz="2400" b="1" i="1" dirty="0">
                <a:solidFill>
                  <a:srgbClr val="FFFFFF"/>
                </a:solidFill>
                <a:latin typeface="Nunito Sans" panose="00000500000000000000"/>
                <a:ea typeface="Montserrat" panose="00000500000000000000"/>
                <a:cs typeface="Montserrat" panose="00000500000000000000"/>
                <a:sym typeface="Nunito Sans" panose="00000500000000000000"/>
              </a:rPr>
              <a:t>MESSY</a:t>
            </a:r>
            <a:r>
              <a:rPr lang="en-US" sz="3400" b="1" i="1" dirty="0">
                <a:solidFill>
                  <a:srgbClr val="96B51A"/>
                </a:solidFill>
                <a:latin typeface="Droid Sans"/>
                <a:ea typeface="Montserrat" panose="00000500000000000000"/>
                <a:cs typeface="Montserrat" panose="00000500000000000000"/>
                <a:sym typeface="Droid Sans"/>
              </a:rPr>
              <a:t> CODE</a:t>
            </a:r>
            <a:endParaRPr b="1" i="1" dirty="0">
              <a:solidFill>
                <a:srgbClr val="FFFFFF"/>
              </a:solidFill>
              <a:latin typeface="Montserrat" panose="00000500000000000000"/>
              <a:ea typeface="Montserrat" panose="00000500000000000000"/>
              <a:cs typeface="Montserrat" panose="00000500000000000000"/>
              <a:sym typeface="Montserrat" panose="00000500000000000000"/>
            </a:endParaRPr>
          </a:p>
        </p:txBody>
      </p:sp>
      <p:sp>
        <p:nvSpPr>
          <p:cNvPr id="5" name="Google Shape;118;p28">
            <a:extLst>
              <a:ext uri="{FF2B5EF4-FFF2-40B4-BE49-F238E27FC236}">
                <a16:creationId xmlns:a16="http://schemas.microsoft.com/office/drawing/2014/main" id="{AF6D0941-3A14-4C9A-94AD-D50B5E46594A}"/>
              </a:ext>
            </a:extLst>
          </p:cNvPr>
          <p:cNvSpPr txBox="1"/>
          <p:nvPr/>
        </p:nvSpPr>
        <p:spPr>
          <a:xfrm>
            <a:off x="4031886" y="913989"/>
            <a:ext cx="4916126" cy="3675125"/>
          </a:xfrm>
          <a:prstGeom prst="rect">
            <a:avLst/>
          </a:prstGeom>
          <a:noFill/>
          <a:ln>
            <a:noFill/>
          </a:ln>
        </p:spPr>
        <p:txBody>
          <a:bodyPr spcFirstLastPara="1" wrap="square" lIns="91425" tIns="91425" rIns="91425" bIns="91425" anchor="t" anchorCtr="0">
            <a:noAutofit/>
          </a:bodyPr>
          <a:lstStyle/>
          <a:p>
            <a:pPr marL="146050" lvl="0" algn="just" rtl="0">
              <a:spcBef>
                <a:spcPts val="0"/>
              </a:spcBef>
              <a:spcAft>
                <a:spcPts val="0"/>
              </a:spcAft>
              <a:buClr>
                <a:srgbClr val="FFFFFF"/>
              </a:buClr>
              <a:buSzPts val="1300"/>
            </a:pPr>
            <a:r>
              <a:rPr lang="es-CO" b="1" dirty="0">
                <a:solidFill>
                  <a:srgbClr val="FFFFFF"/>
                </a:solidFill>
                <a:latin typeface="Nunito Sans" panose="00000500000000000000"/>
                <a:ea typeface="Nunito Sans" panose="00000500000000000000"/>
                <a:cs typeface="Nunito Sans" panose="00000500000000000000"/>
                <a:sym typeface="Nunito Sans" panose="00000500000000000000"/>
              </a:rPr>
              <a:t>HARD TO:</a:t>
            </a:r>
          </a:p>
          <a:p>
            <a:pPr marL="457200" lvl="4" indent="-311150" algn="just">
              <a:buClr>
                <a:srgbClr val="FFFFFF"/>
              </a:buClr>
              <a:buSzPts val="1300"/>
              <a:buFont typeface="Nunito Sans" panose="00000500000000000000"/>
              <a:buChar char="●"/>
            </a:pPr>
            <a:r>
              <a:rPr lang="es-CO" i="1" dirty="0">
                <a:solidFill>
                  <a:srgbClr val="FFFFFF"/>
                </a:solidFill>
                <a:latin typeface="Nunito Sans" panose="00000500000000000000"/>
                <a:ea typeface="Nunito Sans" panose="00000500000000000000"/>
                <a:cs typeface="Nunito Sans" panose="00000500000000000000"/>
                <a:sym typeface="Nunito Sans" panose="00000500000000000000"/>
              </a:rPr>
              <a:t>UNDERSTAND</a:t>
            </a:r>
          </a:p>
          <a:p>
            <a:pPr marL="457200" lvl="3" indent="-311150" algn="just">
              <a:buClr>
                <a:srgbClr val="FFFFFF"/>
              </a:buClr>
              <a:buSzPts val="1300"/>
              <a:buFont typeface="Nunito Sans" panose="00000500000000000000"/>
              <a:buChar char="●"/>
            </a:pPr>
            <a:r>
              <a:rPr lang="es-CO" i="1" dirty="0">
                <a:solidFill>
                  <a:srgbClr val="FFFFFF"/>
                </a:solidFill>
                <a:latin typeface="Nunito Sans" panose="00000500000000000000"/>
                <a:ea typeface="Nunito Sans" panose="00000500000000000000"/>
                <a:cs typeface="Nunito Sans" panose="00000500000000000000"/>
                <a:sym typeface="Nunito Sans" panose="00000500000000000000"/>
              </a:rPr>
              <a:t>FIND AND FIX BUGS</a:t>
            </a:r>
          </a:p>
          <a:p>
            <a:pPr marL="457200" lvl="3" indent="-311150" algn="just">
              <a:buClr>
                <a:srgbClr val="FFFFFF"/>
              </a:buClr>
              <a:buSzPts val="1300"/>
              <a:buFont typeface="Nunito Sans" panose="00000500000000000000"/>
              <a:buChar char="●"/>
            </a:pPr>
            <a:r>
              <a:rPr lang="es-CO" i="1" dirty="0">
                <a:solidFill>
                  <a:srgbClr val="FFFFFF"/>
                </a:solidFill>
                <a:latin typeface="Nunito Sans" panose="00000500000000000000"/>
                <a:ea typeface="Nunito Sans" panose="00000500000000000000"/>
                <a:cs typeface="Nunito Sans" panose="00000500000000000000"/>
                <a:sym typeface="Nunito Sans" panose="00000500000000000000"/>
              </a:rPr>
              <a:t>ADD NEW FEATURES</a:t>
            </a:r>
          </a:p>
          <a:p>
            <a:pPr marL="457200" lvl="3" indent="-311150" algn="just">
              <a:buClr>
                <a:srgbClr val="FFFFFF"/>
              </a:buClr>
              <a:buSzPts val="1300"/>
              <a:buFont typeface="Nunito Sans" panose="00000500000000000000"/>
              <a:buChar char="●"/>
            </a:pPr>
            <a:r>
              <a:rPr lang="es-CO" i="1" dirty="0">
                <a:solidFill>
                  <a:srgbClr val="FFFFFF"/>
                </a:solidFill>
                <a:latin typeface="Nunito Sans" panose="00000500000000000000"/>
                <a:ea typeface="Nunito Sans" panose="00000500000000000000"/>
                <a:cs typeface="Nunito Sans" panose="00000500000000000000"/>
                <a:sym typeface="Nunito Sans" panose="00000500000000000000"/>
              </a:rPr>
              <a:t>ADAPT TO NEW TECHNOLOGY</a:t>
            </a:r>
          </a:p>
          <a:p>
            <a:pPr marL="457200" lvl="3" indent="-311150" algn="just">
              <a:buClr>
                <a:srgbClr val="FFFFFF"/>
              </a:buClr>
              <a:buSzPts val="1300"/>
              <a:buFont typeface="Nunito Sans" panose="00000500000000000000"/>
              <a:buChar char="●"/>
            </a:pPr>
            <a:endParaRPr lang="es-CO"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3" indent="-311150" algn="just">
              <a:buClr>
                <a:srgbClr val="FFFFFF"/>
              </a:buClr>
              <a:buSzPts val="1300"/>
              <a:buFont typeface="Nunito Sans" panose="00000500000000000000"/>
              <a:buChar char="●"/>
            </a:pPr>
            <a:endParaRPr lang="es-CO"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3" indent="-311150" algn="just">
              <a:buClr>
                <a:srgbClr val="FFFFFF"/>
              </a:buClr>
              <a:buSzPts val="1300"/>
              <a:buFont typeface="Nunito Sans" panose="00000500000000000000"/>
              <a:buChar char="●"/>
            </a:pPr>
            <a:r>
              <a:rPr lang="es-CO" b="1" dirty="0">
                <a:solidFill>
                  <a:srgbClr val="FFFFFF"/>
                </a:solidFill>
                <a:latin typeface="Nunito Sans" panose="00000500000000000000"/>
                <a:ea typeface="Nunito Sans" panose="00000500000000000000"/>
                <a:cs typeface="Nunito Sans" panose="00000500000000000000"/>
                <a:sym typeface="Nunito Sans" panose="00000500000000000000"/>
              </a:rPr>
              <a:t>RIGIDITY</a:t>
            </a:r>
            <a:r>
              <a:rPr lang="es-CO"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i="1" dirty="0">
                <a:solidFill>
                  <a:srgbClr val="FFFFFF"/>
                </a:solidFill>
                <a:latin typeface="Nunito Sans" panose="00000500000000000000"/>
                <a:ea typeface="Nunito Sans" panose="00000500000000000000"/>
                <a:cs typeface="Nunito Sans" panose="00000500000000000000"/>
                <a:sym typeface="Nunito Sans" panose="00000500000000000000"/>
              </a:rPr>
              <a:t>HARD TO CHANGE</a:t>
            </a:r>
          </a:p>
          <a:p>
            <a:pPr marL="457200" lvl="3" indent="-311150" algn="just">
              <a:buClr>
                <a:srgbClr val="FFFFFF"/>
              </a:buClr>
              <a:buSzPts val="1300"/>
              <a:buFont typeface="Nunito Sans" panose="00000500000000000000"/>
              <a:buChar char="●"/>
            </a:pPr>
            <a:r>
              <a:rPr lang="es-CO" b="1" dirty="0">
                <a:solidFill>
                  <a:srgbClr val="FFFFFF"/>
                </a:solidFill>
                <a:latin typeface="Nunito Sans" panose="00000500000000000000"/>
                <a:ea typeface="Nunito Sans" panose="00000500000000000000"/>
                <a:cs typeface="Nunito Sans" panose="00000500000000000000"/>
                <a:sym typeface="Nunito Sans" panose="00000500000000000000"/>
              </a:rPr>
              <a:t>FRAGILITY</a:t>
            </a:r>
            <a:r>
              <a:rPr lang="es-CO"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i="1" dirty="0">
                <a:solidFill>
                  <a:srgbClr val="FFFFFF"/>
                </a:solidFill>
                <a:latin typeface="Nunito Sans" panose="00000500000000000000"/>
                <a:ea typeface="Nunito Sans" panose="00000500000000000000"/>
                <a:cs typeface="Nunito Sans" panose="00000500000000000000"/>
                <a:sym typeface="Nunito Sans" panose="00000500000000000000"/>
              </a:rPr>
              <a:t>HIDDEN DEPENDENCIES, CHANGE AND BROKE</a:t>
            </a:r>
          </a:p>
          <a:p>
            <a:pPr marL="457200" lvl="3" indent="-311150" algn="just">
              <a:buClr>
                <a:srgbClr val="FFFFFF"/>
              </a:buClr>
              <a:buSzPts val="1300"/>
              <a:buFont typeface="Nunito Sans" panose="00000500000000000000"/>
              <a:buChar char="●"/>
            </a:pPr>
            <a:r>
              <a:rPr lang="es-CO" b="1" dirty="0">
                <a:solidFill>
                  <a:srgbClr val="FFFFFF"/>
                </a:solidFill>
                <a:latin typeface="Nunito Sans" panose="00000500000000000000"/>
                <a:ea typeface="Nunito Sans" panose="00000500000000000000"/>
                <a:cs typeface="Nunito Sans" panose="00000500000000000000"/>
                <a:sym typeface="Nunito Sans" panose="00000500000000000000"/>
              </a:rPr>
              <a:t>INMOBILITY</a:t>
            </a:r>
            <a:r>
              <a:rPr lang="es-CO"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i="1" dirty="0">
                <a:solidFill>
                  <a:srgbClr val="FFFFFF"/>
                </a:solidFill>
                <a:latin typeface="Nunito Sans" panose="00000500000000000000"/>
                <a:ea typeface="Nunito Sans" panose="00000500000000000000"/>
                <a:cs typeface="Nunito Sans" panose="00000500000000000000"/>
                <a:sym typeface="Nunito Sans" panose="00000500000000000000"/>
              </a:rPr>
              <a:t>HARD TO DISANTANGLE COMPONENTS</a:t>
            </a:r>
          </a:p>
          <a:p>
            <a:pPr marL="457200" lvl="3" indent="-311150" algn="just">
              <a:buClr>
                <a:srgbClr val="FFFFFF"/>
              </a:buClr>
              <a:buSzPts val="1300"/>
              <a:buFont typeface="Nunito Sans" panose="00000500000000000000"/>
              <a:buChar char="●"/>
            </a:pPr>
            <a:r>
              <a:rPr lang="es-CO" b="1" dirty="0">
                <a:solidFill>
                  <a:srgbClr val="FFFFFF"/>
                </a:solidFill>
                <a:latin typeface="Nunito Sans" panose="00000500000000000000"/>
                <a:ea typeface="Nunito Sans" panose="00000500000000000000"/>
                <a:cs typeface="Nunito Sans" panose="00000500000000000000"/>
                <a:sym typeface="Nunito Sans" panose="00000500000000000000"/>
              </a:rPr>
              <a:t>VISCOSITY</a:t>
            </a:r>
            <a:r>
              <a:rPr lang="es-CO" dirty="0">
                <a:solidFill>
                  <a:srgbClr val="FFFFFF"/>
                </a:solidFill>
                <a:latin typeface="Nunito Sans" panose="00000500000000000000"/>
                <a:ea typeface="Nunito Sans" panose="00000500000000000000"/>
                <a:cs typeface="Nunito Sans" panose="00000500000000000000"/>
                <a:sym typeface="Nunito Sans" panose="00000500000000000000"/>
              </a:rPr>
              <a:t>: IT’S SLOWER TO DO THE RIGHT THING THAN THE WRONG THING</a:t>
            </a:r>
          </a:p>
          <a:p>
            <a:pPr marL="457200" lvl="3" indent="-311150" algn="just">
              <a:buClr>
                <a:srgbClr val="FFFFFF"/>
              </a:buClr>
              <a:buSzPts val="1300"/>
              <a:buFont typeface="Nunito Sans" panose="00000500000000000000"/>
              <a:buChar char="●"/>
            </a:pPr>
            <a:r>
              <a:rPr lang="es-CO" b="1" dirty="0">
                <a:solidFill>
                  <a:srgbClr val="FFFFFF"/>
                </a:solidFill>
                <a:latin typeface="Nunito Sans" panose="00000500000000000000"/>
                <a:ea typeface="Nunito Sans" panose="00000500000000000000"/>
                <a:cs typeface="Nunito Sans" panose="00000500000000000000"/>
                <a:sym typeface="Nunito Sans" panose="00000500000000000000"/>
              </a:rPr>
              <a:t>OPACITY: </a:t>
            </a:r>
            <a:r>
              <a:rPr lang="es-CO" dirty="0">
                <a:solidFill>
                  <a:srgbClr val="FFFFFF"/>
                </a:solidFill>
                <a:latin typeface="Nunito Sans" panose="00000500000000000000"/>
                <a:ea typeface="Nunito Sans" panose="00000500000000000000"/>
                <a:cs typeface="Nunito Sans" panose="00000500000000000000"/>
                <a:sym typeface="Nunito Sans" panose="00000500000000000000"/>
              </a:rPr>
              <a:t>HARD TO UNDERSTAND</a:t>
            </a:r>
            <a:endParaRPr lang="es-CO" b="1"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3" indent="-311150" algn="just">
              <a:buClr>
                <a:srgbClr val="FFFFFF"/>
              </a:buClr>
              <a:buSzPts val="1300"/>
              <a:buFont typeface="Nunito Sans" panose="00000500000000000000"/>
              <a:buChar char="●"/>
            </a:pPr>
            <a:endParaRPr lang="es-CO"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3" indent="-311150" algn="just">
              <a:buClr>
                <a:srgbClr val="FFFFFF"/>
              </a:buClr>
              <a:buSzPts val="1300"/>
              <a:buFont typeface="Nunito Sans" panose="00000500000000000000"/>
              <a:buChar char="●"/>
            </a:pPr>
            <a:r>
              <a:rPr lang="es-CO" dirty="0">
                <a:solidFill>
                  <a:srgbClr val="FFFFFF"/>
                </a:solidFill>
                <a:latin typeface="Nunito Sans" panose="00000500000000000000"/>
                <a:ea typeface="Nunito Sans" panose="00000500000000000000"/>
                <a:cs typeface="Nunito Sans" panose="00000500000000000000"/>
                <a:sym typeface="Nunito Sans" panose="00000500000000000000"/>
              </a:rPr>
              <a:t>NEEDLESS REPETITION </a:t>
            </a:r>
          </a:p>
          <a:p>
            <a:pPr marL="457200" lvl="3" indent="-311150" algn="just">
              <a:buClr>
                <a:srgbClr val="FFFFFF"/>
              </a:buClr>
              <a:buSzPts val="1300"/>
              <a:buFont typeface="Nunito Sans" panose="00000500000000000000"/>
              <a:buChar char="●"/>
            </a:pPr>
            <a:r>
              <a:rPr lang="es-CO" dirty="0">
                <a:solidFill>
                  <a:srgbClr val="FFFFFF"/>
                </a:solidFill>
                <a:latin typeface="Nunito Sans" panose="00000500000000000000"/>
                <a:ea typeface="Nunito Sans" panose="00000500000000000000"/>
                <a:cs typeface="Nunito Sans" panose="00000500000000000000"/>
                <a:sym typeface="Nunito Sans" panose="00000500000000000000"/>
              </a:rPr>
              <a:t>NEEDLESS REDUNDANCY </a:t>
            </a:r>
          </a:p>
          <a:p>
            <a:pPr marL="457200" lvl="3" indent="-311150" algn="just">
              <a:buClr>
                <a:srgbClr val="FFFFFF"/>
              </a:buClr>
              <a:buSzPts val="1300"/>
              <a:buFont typeface="Nunito Sans" panose="00000500000000000000"/>
              <a:buChar char="●"/>
            </a:pPr>
            <a:endParaRPr dirty="0">
              <a:solidFill>
                <a:srgbClr val="FFFFFF"/>
              </a:solidFill>
              <a:latin typeface="Nunito Sans" panose="00000500000000000000"/>
              <a:ea typeface="Nunito Sans" panose="00000500000000000000"/>
              <a:cs typeface="Nunito Sans" panose="00000500000000000000"/>
              <a:sym typeface="Nunito Sans" panose="00000500000000000000"/>
            </a:endParaRPr>
          </a:p>
        </p:txBody>
      </p:sp>
      <p:pic>
        <p:nvPicPr>
          <p:cNvPr id="1026" name="Picture 2" descr="definición de messy">
            <a:extLst>
              <a:ext uri="{FF2B5EF4-FFF2-40B4-BE49-F238E27FC236}">
                <a16:creationId xmlns:a16="http://schemas.microsoft.com/office/drawing/2014/main" id="{526BE5DE-C88F-4E94-9279-346C4035D53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2636" y="1708563"/>
            <a:ext cx="3000375" cy="20859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8" name="Google Shape;118;p28"/>
          <p:cNvSpPr txBox="1"/>
          <p:nvPr/>
        </p:nvSpPr>
        <p:spPr>
          <a:xfrm>
            <a:off x="200023" y="955868"/>
            <a:ext cx="4086231" cy="3959663"/>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s-CO" altLang="en-US" dirty="0">
                <a:solidFill>
                  <a:schemeClr val="bg1"/>
                </a:solidFill>
              </a:rPr>
              <a:t>A class </a:t>
            </a:r>
            <a:r>
              <a:rPr lang="en-US" dirty="0">
                <a:solidFill>
                  <a:schemeClr val="bg1"/>
                </a:solidFill>
              </a:rPr>
              <a:t>should </a:t>
            </a:r>
            <a:r>
              <a:rPr lang="es-CO" altLang="en-US" dirty="0">
                <a:solidFill>
                  <a:schemeClr val="bg1"/>
                </a:solidFill>
              </a:rPr>
              <a:t>not </a:t>
            </a:r>
            <a:r>
              <a:rPr lang="en-US" dirty="0">
                <a:solidFill>
                  <a:schemeClr val="bg1"/>
                </a:solidFill>
              </a:rPr>
              <a:t>be forced to depend on methods it does not use.</a:t>
            </a:r>
          </a:p>
          <a:p>
            <a:pPr marL="146050" lvl="0" algn="just">
              <a:buClr>
                <a:srgbClr val="FFFFFF"/>
              </a:buClr>
              <a:buSzPts val="1300"/>
            </a:pPr>
            <a:endParaRPr lang="en-US" dirty="0">
              <a:solidFill>
                <a:schemeClr val="bg1"/>
              </a:solidFill>
            </a:endParaRPr>
          </a:p>
          <a:p>
            <a:pPr marL="146050" lvl="0" algn="just">
              <a:buClr>
                <a:srgbClr val="FFFFFF"/>
              </a:buClr>
              <a:buSzPts val="1300"/>
            </a:pPr>
            <a:endParaRPr lang="en-US" dirty="0">
              <a:solidFill>
                <a:schemeClr val="bg1"/>
              </a:solidFill>
            </a:endParaRPr>
          </a:p>
          <a:p>
            <a:pPr marL="431800" indent="-285750" algn="just">
              <a:buClr>
                <a:srgbClr val="FFFFFF"/>
              </a:buClr>
              <a:buSzPts val="1300"/>
              <a:buFontTx/>
              <a:buChar char="-"/>
            </a:pPr>
            <a:r>
              <a:rPr lang="en-US" dirty="0">
                <a:solidFill>
                  <a:schemeClr val="bg1"/>
                </a:solidFill>
              </a:rPr>
              <a:t>Correct abstraction is the key to Interface Segregation Principle</a:t>
            </a:r>
            <a:endParaRPr lang="en-US" b="1" dirty="0">
              <a:solidFill>
                <a:schemeClr val="bg1"/>
              </a:solidFill>
            </a:endParaRPr>
          </a:p>
          <a:p>
            <a:pPr marL="146050" lvl="0" algn="just">
              <a:buClr>
                <a:srgbClr val="FFFFFF"/>
              </a:buClr>
              <a:buSzPts val="1300"/>
            </a:pPr>
            <a:endParaRPr lang="en-US" dirty="0">
              <a:solidFill>
                <a:schemeClr val="bg1"/>
              </a:solidFill>
            </a:endParaRPr>
          </a:p>
          <a:p>
            <a:pPr marL="431800" lvl="0" indent="-285750" algn="just">
              <a:buClr>
                <a:srgbClr val="FFFFFF"/>
              </a:buClr>
              <a:buSzPts val="1300"/>
              <a:buFontTx/>
              <a:buChar char="-"/>
            </a:pPr>
            <a:r>
              <a:rPr lang="en-US" dirty="0">
                <a:solidFill>
                  <a:schemeClr val="bg1"/>
                </a:solidFill>
              </a:rPr>
              <a:t>Keep cohesion </a:t>
            </a:r>
          </a:p>
          <a:p>
            <a:pPr marL="146050" lvl="0" algn="just">
              <a:buClr>
                <a:srgbClr val="FFFFFF"/>
              </a:buClr>
              <a:buSzPts val="1300"/>
            </a:pPr>
            <a:endParaRPr lang="en-US" dirty="0">
              <a:solidFill>
                <a:schemeClr val="bg1"/>
              </a:solidFill>
            </a:endParaRPr>
          </a:p>
          <a:p>
            <a:pPr marL="431800" lvl="0" indent="-285750" algn="just">
              <a:buClr>
                <a:srgbClr val="FFFFFF"/>
              </a:buClr>
              <a:buSzPts val="1300"/>
              <a:buFontTx/>
              <a:buChar char="-"/>
            </a:pPr>
            <a:r>
              <a:rPr lang="en-US" dirty="0">
                <a:solidFill>
                  <a:schemeClr val="bg1"/>
                </a:solidFill>
              </a:rPr>
              <a:t>It’s important  to </a:t>
            </a:r>
            <a:r>
              <a:rPr lang="es-CO" altLang="en-US" dirty="0">
                <a:solidFill>
                  <a:schemeClr val="bg1"/>
                </a:solidFill>
              </a:rPr>
              <a:t>know</a:t>
            </a:r>
            <a:r>
              <a:rPr lang="en-US" dirty="0">
                <a:solidFill>
                  <a:schemeClr val="bg1"/>
                </a:solidFill>
              </a:rPr>
              <a:t> the business domain </a:t>
            </a:r>
          </a:p>
          <a:p>
            <a:pPr marL="431800" lvl="0" indent="-285750" algn="just">
              <a:buClr>
                <a:srgbClr val="FFFFFF"/>
              </a:buClr>
              <a:buSzPts val="1300"/>
              <a:buFontTx/>
              <a:buChar char="-"/>
            </a:pPr>
            <a:endParaRPr lang="en-US" dirty="0">
              <a:solidFill>
                <a:schemeClr val="bg1"/>
              </a:solidFill>
            </a:endParaRPr>
          </a:p>
          <a:p>
            <a:pPr marL="431800" lvl="0" indent="-285750" algn="just">
              <a:buClr>
                <a:srgbClr val="FFFFFF"/>
              </a:buClr>
              <a:buSzPts val="1300"/>
              <a:buFontTx/>
              <a:buChar char="-"/>
            </a:pPr>
            <a:r>
              <a:rPr lang="en-US" dirty="0">
                <a:solidFill>
                  <a:schemeClr val="bg1"/>
                </a:solidFill>
              </a:rPr>
              <a:t>This principle is easy to violate</a:t>
            </a:r>
          </a:p>
          <a:p>
            <a:pPr marL="146050" lvl="0" algn="just">
              <a:buClr>
                <a:srgbClr val="FFFFFF"/>
              </a:buClr>
              <a:buSzPts val="1300"/>
            </a:pPr>
            <a:endParaRPr lang="en-US" b="1" dirty="0">
              <a:solidFill>
                <a:schemeClr val="bg1"/>
              </a:solidFill>
            </a:endParaRPr>
          </a:p>
          <a:p>
            <a:pPr marL="146050" lvl="0" algn="just">
              <a:buClr>
                <a:srgbClr val="FFFFFF"/>
              </a:buClr>
              <a:buSzPts val="1300"/>
            </a:pPr>
            <a:endParaRPr lang="en-US" b="1" dirty="0">
              <a:solidFill>
                <a:schemeClr val="bg1"/>
              </a:solidFill>
            </a:endParaRPr>
          </a:p>
        </p:txBody>
      </p:sp>
      <p:sp>
        <p:nvSpPr>
          <p:cNvPr id="119" name="Google Shape;119;p28"/>
          <p:cNvSpPr txBox="1"/>
          <p:nvPr/>
        </p:nvSpPr>
        <p:spPr>
          <a:xfrm>
            <a:off x="0" y="185106"/>
            <a:ext cx="9122569" cy="639051"/>
          </a:xfrm>
          <a:prstGeom prst="rect">
            <a:avLst/>
          </a:prstGeom>
          <a:noFill/>
          <a:ln>
            <a:noFill/>
          </a:ln>
        </p:spPr>
        <p:txBody>
          <a:bodyPr spcFirstLastPara="1" wrap="square" lIns="91425" tIns="91425" rIns="91425" bIns="91425" anchor="t" anchorCtr="0">
            <a:noAutofit/>
          </a:bodyPr>
          <a:lstStyle/>
          <a:p>
            <a:pPr lvl="0" algn="ctr">
              <a:buClr>
                <a:schemeClr val="dk1"/>
              </a:buClr>
              <a:buSzPts val="1100"/>
            </a:pP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Interface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Segregation</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Principle</a:t>
            </a:r>
            <a:endParaRPr lang="es-CO"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2" descr="Image result for interface segregation princip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7709" y="755586"/>
            <a:ext cx="4241348" cy="42413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8" name="Google Shape;118;p28"/>
          <p:cNvSpPr txBox="1"/>
          <p:nvPr/>
        </p:nvSpPr>
        <p:spPr>
          <a:xfrm>
            <a:off x="437806" y="504631"/>
            <a:ext cx="4086231" cy="3959663"/>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endParaRPr lang="en-US" b="1" dirty="0">
              <a:solidFill>
                <a:schemeClr val="bg1"/>
              </a:solidFill>
            </a:endParaRPr>
          </a:p>
        </p:txBody>
      </p:sp>
      <p:sp>
        <p:nvSpPr>
          <p:cNvPr id="119" name="Google Shape;119;p28"/>
          <p:cNvSpPr txBox="1"/>
          <p:nvPr/>
        </p:nvSpPr>
        <p:spPr>
          <a:xfrm>
            <a:off x="0" y="185106"/>
            <a:ext cx="9122569" cy="639051"/>
          </a:xfrm>
          <a:prstGeom prst="rect">
            <a:avLst/>
          </a:prstGeom>
          <a:noFill/>
          <a:ln>
            <a:noFill/>
          </a:ln>
        </p:spPr>
        <p:txBody>
          <a:bodyPr spcFirstLastPara="1" wrap="square" lIns="91425" tIns="91425" rIns="91425" bIns="91425" anchor="t" anchorCtr="0">
            <a:noAutofit/>
          </a:bodyPr>
          <a:lstStyle/>
          <a:p>
            <a:pPr lvl="0" algn="ctr">
              <a:buClr>
                <a:schemeClr val="dk1"/>
              </a:buClr>
              <a:buSzPts val="1100"/>
            </a:pP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Interface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Segregation</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Principle</a:t>
            </a:r>
            <a:endParaRPr lang="es-CO"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2" descr="Image result for abstraction everywhere mem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57748" y="985157"/>
            <a:ext cx="3810000" cy="38100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p:nvPicPr>
        <p:blipFill>
          <a:blip r:embed="rId4"/>
          <a:stretch>
            <a:fillRect/>
          </a:stretch>
        </p:blipFill>
        <p:spPr>
          <a:xfrm>
            <a:off x="430313" y="1942411"/>
            <a:ext cx="4130971" cy="227647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8" name="Google Shape;118;p28"/>
          <p:cNvSpPr txBox="1"/>
          <p:nvPr/>
        </p:nvSpPr>
        <p:spPr>
          <a:xfrm>
            <a:off x="437806" y="504631"/>
            <a:ext cx="4086231" cy="3959663"/>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endParaRPr lang="en-US" b="1" dirty="0">
              <a:solidFill>
                <a:schemeClr val="bg1"/>
              </a:solidFill>
            </a:endParaRPr>
          </a:p>
        </p:txBody>
      </p:sp>
      <p:sp>
        <p:nvSpPr>
          <p:cNvPr id="119" name="Google Shape;119;p28"/>
          <p:cNvSpPr txBox="1"/>
          <p:nvPr/>
        </p:nvSpPr>
        <p:spPr>
          <a:xfrm>
            <a:off x="0" y="185106"/>
            <a:ext cx="9122569" cy="639051"/>
          </a:xfrm>
          <a:prstGeom prst="rect">
            <a:avLst/>
          </a:prstGeom>
          <a:noFill/>
          <a:ln>
            <a:noFill/>
          </a:ln>
        </p:spPr>
        <p:txBody>
          <a:bodyPr spcFirstLastPara="1" wrap="square" lIns="91425" tIns="91425" rIns="91425" bIns="91425" anchor="t" anchorCtr="0">
            <a:noAutofit/>
          </a:bodyPr>
          <a:lstStyle/>
          <a:p>
            <a:pPr lvl="0" algn="ctr">
              <a:buClr>
                <a:schemeClr val="dk1"/>
              </a:buClr>
              <a:buSzPts val="1100"/>
            </a:pP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Interface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Segregation</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Principle</a:t>
            </a:r>
            <a:endParaRPr lang="es-CO"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8;p28"/>
          <p:cNvSpPr txBox="1"/>
          <p:nvPr/>
        </p:nvSpPr>
        <p:spPr>
          <a:xfrm>
            <a:off x="250028" y="910325"/>
            <a:ext cx="8679665" cy="3959663"/>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dirty="0">
                <a:solidFill>
                  <a:schemeClr val="bg1"/>
                </a:solidFill>
              </a:rPr>
              <a:t>“</a:t>
            </a:r>
            <a:r>
              <a:rPr lang="en-US" b="1" dirty="0">
                <a:solidFill>
                  <a:schemeClr val="bg1"/>
                </a:solidFill>
              </a:rPr>
              <a:t>Do really</a:t>
            </a:r>
            <a:r>
              <a:rPr lang="en-US" dirty="0">
                <a:solidFill>
                  <a:schemeClr val="bg1"/>
                </a:solidFill>
              </a:rPr>
              <a:t> </a:t>
            </a:r>
            <a:r>
              <a:rPr lang="en-US" b="1" i="1" dirty="0">
                <a:solidFill>
                  <a:schemeClr val="bg1"/>
                </a:solidFill>
              </a:rPr>
              <a:t>need all the methods on this interface I’m using? If not, how can I break them into smaller interfaces?</a:t>
            </a:r>
            <a:r>
              <a:rPr lang="en-US" dirty="0">
                <a:solidFill>
                  <a:schemeClr val="bg1"/>
                </a:solidFill>
              </a:rPr>
              <a:t>”.</a:t>
            </a:r>
            <a:endParaRPr lang="en-US" b="1" dirty="0">
              <a:solidFill>
                <a:schemeClr val="bg1"/>
              </a:solidFill>
            </a:endParaRPr>
          </a:p>
        </p:txBody>
      </p:sp>
      <p:pic>
        <p:nvPicPr>
          <p:cNvPr id="9" name="Picture 8"/>
          <p:cNvPicPr>
            <a:picLocks noChangeAspect="1"/>
          </p:cNvPicPr>
          <p:nvPr/>
        </p:nvPicPr>
        <p:blipFill>
          <a:blip r:embed="rId3"/>
          <a:stretch>
            <a:fillRect/>
          </a:stretch>
        </p:blipFill>
        <p:spPr>
          <a:xfrm>
            <a:off x="1357313" y="1773345"/>
            <a:ext cx="6112669" cy="2819576"/>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8" name="Google Shape;118;p28"/>
          <p:cNvSpPr txBox="1"/>
          <p:nvPr/>
        </p:nvSpPr>
        <p:spPr>
          <a:xfrm>
            <a:off x="437806" y="504631"/>
            <a:ext cx="4086231" cy="3959663"/>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endParaRPr lang="en-US" b="1" dirty="0">
              <a:solidFill>
                <a:schemeClr val="bg1"/>
              </a:solidFill>
            </a:endParaRPr>
          </a:p>
        </p:txBody>
      </p:sp>
      <p:sp>
        <p:nvSpPr>
          <p:cNvPr id="119" name="Google Shape;119;p28"/>
          <p:cNvSpPr txBox="1"/>
          <p:nvPr/>
        </p:nvSpPr>
        <p:spPr>
          <a:xfrm>
            <a:off x="0" y="185106"/>
            <a:ext cx="9122569" cy="639051"/>
          </a:xfrm>
          <a:prstGeom prst="rect">
            <a:avLst/>
          </a:prstGeom>
          <a:noFill/>
          <a:ln>
            <a:noFill/>
          </a:ln>
        </p:spPr>
        <p:txBody>
          <a:bodyPr spcFirstLastPara="1" wrap="square" lIns="91425" tIns="91425" rIns="91425" bIns="91425" anchor="t" anchorCtr="0">
            <a:noAutofit/>
          </a:bodyPr>
          <a:lstStyle/>
          <a:p>
            <a:pPr lvl="0" algn="ctr">
              <a:buClr>
                <a:schemeClr val="dk1"/>
              </a:buClr>
              <a:buSzPts val="1100"/>
            </a:pP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Interface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Segregation</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Principle</a:t>
            </a:r>
            <a:endParaRPr lang="es-CO"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8;p28"/>
          <p:cNvSpPr txBox="1"/>
          <p:nvPr/>
        </p:nvSpPr>
        <p:spPr>
          <a:xfrm>
            <a:off x="250028" y="910325"/>
            <a:ext cx="8679665" cy="3959663"/>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dirty="0">
                <a:solidFill>
                  <a:schemeClr val="bg1"/>
                </a:solidFill>
              </a:rPr>
              <a:t>“</a:t>
            </a:r>
            <a:r>
              <a:rPr lang="en-US" b="1" dirty="0">
                <a:solidFill>
                  <a:schemeClr val="bg1"/>
                </a:solidFill>
              </a:rPr>
              <a:t>Do really</a:t>
            </a:r>
            <a:r>
              <a:rPr lang="en-US" dirty="0">
                <a:solidFill>
                  <a:schemeClr val="bg1"/>
                </a:solidFill>
              </a:rPr>
              <a:t> </a:t>
            </a:r>
            <a:r>
              <a:rPr lang="en-US" b="1" i="1" dirty="0">
                <a:solidFill>
                  <a:schemeClr val="bg1"/>
                </a:solidFill>
              </a:rPr>
              <a:t>need all the methods on this interface I’m using? If not, how can I break them into smaller interfaces?</a:t>
            </a:r>
            <a:r>
              <a:rPr lang="en-US" dirty="0">
                <a:solidFill>
                  <a:schemeClr val="bg1"/>
                </a:solidFill>
              </a:rPr>
              <a:t>”.</a:t>
            </a:r>
            <a:endParaRPr lang="en-US" b="1" dirty="0">
              <a:solidFill>
                <a:schemeClr val="bg1"/>
              </a:solidFill>
            </a:endParaRPr>
          </a:p>
        </p:txBody>
      </p:sp>
      <p:pic>
        <p:nvPicPr>
          <p:cNvPr id="10" name="Picture 9"/>
          <p:cNvPicPr>
            <a:picLocks noChangeAspect="1"/>
          </p:cNvPicPr>
          <p:nvPr/>
        </p:nvPicPr>
        <p:blipFill>
          <a:blip r:embed="rId3"/>
          <a:stretch>
            <a:fillRect/>
          </a:stretch>
        </p:blipFill>
        <p:spPr>
          <a:xfrm>
            <a:off x="876299" y="1493044"/>
            <a:ext cx="7625076" cy="3269457"/>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7"/>
          <p:cNvPicPr preferRelativeResize="0"/>
          <p:nvPr/>
        </p:nvPicPr>
        <p:blipFill>
          <a:blip r:embed="rId3"/>
          <a:stretch>
            <a:fillRect/>
          </a:stretch>
        </p:blipFill>
        <p:spPr>
          <a:xfrm>
            <a:off x="0" y="0"/>
            <a:ext cx="9144000" cy="5143505"/>
          </a:xfrm>
          <a:prstGeom prst="rect">
            <a:avLst/>
          </a:prstGeom>
          <a:noFill/>
          <a:ln>
            <a:noFill/>
          </a:ln>
        </p:spPr>
      </p:pic>
      <p:sp>
        <p:nvSpPr>
          <p:cNvPr id="113" name="Google Shape;113;p27"/>
          <p:cNvSpPr txBox="1"/>
          <p:nvPr/>
        </p:nvSpPr>
        <p:spPr>
          <a:xfrm>
            <a:off x="281506" y="1251900"/>
            <a:ext cx="8580987" cy="263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lang="en-US" sz="1600" i="1" dirty="0">
              <a:solidFill>
                <a:srgbClr val="FFFFFF"/>
              </a:solidFill>
              <a:latin typeface="Montserrat" panose="00000500000000000000"/>
              <a:ea typeface="Montserrat" panose="00000500000000000000"/>
              <a:cs typeface="Montserrat" panose="00000500000000000000"/>
              <a:sym typeface="Montserrat" panose="00000500000000000000"/>
            </a:endParaRPr>
          </a:p>
          <a:p>
            <a:pPr marL="0" lvl="0" indent="0" algn="r" rtl="0">
              <a:spcBef>
                <a:spcPts val="0"/>
              </a:spcBef>
              <a:spcAft>
                <a:spcPts val="0"/>
              </a:spcAft>
              <a:buNone/>
            </a:pPr>
            <a:endParaRPr lang="en-US" sz="24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0" lvl="0" indent="0" algn="r" rtl="0">
              <a:spcBef>
                <a:spcPts val="0"/>
              </a:spcBef>
              <a:spcAft>
                <a:spcPts val="0"/>
              </a:spcAft>
              <a:buNone/>
            </a:pPr>
            <a:r>
              <a:rPr lang="es-CO" altLang="en-US" sz="3400">
                <a:solidFill>
                  <a:srgbClr val="96B51A"/>
                </a:solidFill>
                <a:latin typeface="Droid Sans"/>
                <a:ea typeface="Droid Sans"/>
                <a:cs typeface="Droid Sans"/>
                <a:sym typeface="Droid Sans"/>
              </a:rPr>
              <a:t>Dependency Inversion</a:t>
            </a:r>
            <a:endParaRPr lang="es-CO" altLang="en-US" sz="3400" dirty="0">
              <a:solidFill>
                <a:srgbClr val="96B51A"/>
              </a:solidFill>
              <a:latin typeface="Droid Sans"/>
              <a:ea typeface="Droid Sans"/>
              <a:cs typeface="Droid Sans"/>
              <a:sym typeface="Droid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8" name="Google Shape;118;p28"/>
          <p:cNvSpPr txBox="1"/>
          <p:nvPr/>
        </p:nvSpPr>
        <p:spPr>
          <a:xfrm>
            <a:off x="357505" y="1492885"/>
            <a:ext cx="4947920" cy="2957195"/>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s-CO" altLang="en-US" b="1" dirty="0">
                <a:solidFill>
                  <a:schemeClr val="bg1"/>
                </a:solidFill>
              </a:rPr>
              <a:t>DIP S</a:t>
            </a:r>
            <a:r>
              <a:rPr lang="en-US" b="1" dirty="0">
                <a:solidFill>
                  <a:schemeClr val="bg1"/>
                </a:solidFill>
              </a:rPr>
              <a:t>tates:  </a:t>
            </a:r>
          </a:p>
          <a:p>
            <a:pPr marL="146050" lvl="0" algn="just">
              <a:buClr>
                <a:srgbClr val="FFFFFF"/>
              </a:buClr>
              <a:buSzPts val="1300"/>
            </a:pPr>
            <a:endParaRPr lang="en-US" b="1" dirty="0">
              <a:solidFill>
                <a:schemeClr val="bg1"/>
              </a:solidFill>
            </a:endParaRPr>
          </a:p>
          <a:p>
            <a:pPr marL="431800" lvl="0" indent="-285750" algn="just">
              <a:buClr>
                <a:srgbClr val="FFFFFF"/>
              </a:buClr>
              <a:buSzPts val="1300"/>
              <a:buFont typeface="Arial" panose="020B0604020202020204" pitchFamily="34" charset="0"/>
              <a:buChar char="•"/>
            </a:pPr>
            <a:r>
              <a:rPr lang="en-US" b="1" dirty="0">
                <a:solidFill>
                  <a:schemeClr val="bg1"/>
                </a:solidFill>
              </a:rPr>
              <a:t>High level modules should not depend upon low level modules. Both should depend upon abstractions.</a:t>
            </a:r>
          </a:p>
          <a:p>
            <a:pPr marL="431800" lvl="0" indent="-285750" algn="just">
              <a:buClr>
                <a:srgbClr val="FFFFFF"/>
              </a:buClr>
              <a:buSzPts val="1300"/>
              <a:buFont typeface="Arial" panose="020B0604020202020204" pitchFamily="34" charset="0"/>
              <a:buChar char="•"/>
            </a:pPr>
            <a:endParaRPr lang="en-US" b="1" dirty="0">
              <a:solidFill>
                <a:schemeClr val="bg1"/>
              </a:solidFill>
            </a:endParaRPr>
          </a:p>
          <a:p>
            <a:pPr marL="431800" lvl="0" indent="-285750" algn="just">
              <a:buClr>
                <a:srgbClr val="FFFFFF"/>
              </a:buClr>
              <a:buSzPts val="1300"/>
              <a:buFont typeface="Arial" panose="020B0604020202020204" pitchFamily="34" charset="0"/>
              <a:buChar char="•"/>
            </a:pPr>
            <a:endParaRPr lang="en-US" b="1" dirty="0">
              <a:solidFill>
                <a:schemeClr val="bg1"/>
              </a:solidFill>
            </a:endParaRPr>
          </a:p>
          <a:p>
            <a:pPr marL="431800" lvl="0" indent="-285750" algn="just">
              <a:buClr>
                <a:srgbClr val="FFFFFF"/>
              </a:buClr>
              <a:buSzPts val="1300"/>
              <a:buFont typeface="Arial" panose="020B0604020202020204" pitchFamily="34" charset="0"/>
              <a:buChar char="•"/>
            </a:pPr>
            <a:r>
              <a:rPr lang="en-US" b="1" dirty="0">
                <a:solidFill>
                  <a:schemeClr val="bg1"/>
                </a:solidFill>
              </a:rPr>
              <a:t>Abstractions should not depend upon details. Details should depend upon abstractions.</a:t>
            </a:r>
          </a:p>
          <a:p>
            <a:pPr marL="431800" lvl="0" indent="-285750" algn="just">
              <a:buClr>
                <a:srgbClr val="FFFFFF"/>
              </a:buClr>
              <a:buSzPts val="1300"/>
              <a:buFont typeface="Arial" panose="020B0604020202020204" pitchFamily="34" charset="0"/>
              <a:buChar char="•"/>
            </a:pPr>
            <a:endParaRPr lang="en-US" b="1" dirty="0">
              <a:solidFill>
                <a:schemeClr val="bg1"/>
              </a:solidFill>
            </a:endParaRPr>
          </a:p>
          <a:p>
            <a:pPr marL="146050" lvl="0" indent="0" algn="just">
              <a:buClr>
                <a:srgbClr val="FFFFFF"/>
              </a:buClr>
              <a:buSzPts val="1300"/>
              <a:buFont typeface="Arial" panose="020B0604020202020204" pitchFamily="34" charset="0"/>
              <a:buNone/>
            </a:pPr>
            <a:r>
              <a:rPr lang="es-CO" altLang="en-US" b="1" dirty="0">
                <a:solidFill>
                  <a:schemeClr val="bg1"/>
                </a:solidFill>
              </a:rPr>
              <a:t>By Robert C. Martin 1995</a:t>
            </a:r>
          </a:p>
        </p:txBody>
      </p:sp>
      <p:sp>
        <p:nvSpPr>
          <p:cNvPr id="119" name="Google Shape;119;p28"/>
          <p:cNvSpPr txBox="1"/>
          <p:nvPr/>
        </p:nvSpPr>
        <p:spPr>
          <a:xfrm>
            <a:off x="0" y="185106"/>
            <a:ext cx="9122569" cy="639051"/>
          </a:xfrm>
          <a:prstGeom prst="rect">
            <a:avLst/>
          </a:prstGeom>
          <a:noFill/>
          <a:ln>
            <a:noFill/>
          </a:ln>
        </p:spPr>
        <p:txBody>
          <a:bodyPr spcFirstLastPara="1" wrap="square" lIns="91425" tIns="91425" rIns="91425" bIns="91425" anchor="t" anchorCtr="0">
            <a:noAutofit/>
          </a:bodyPr>
          <a:lstStyle/>
          <a:p>
            <a:pPr lvl="0" algn="ctr">
              <a:buClr>
                <a:schemeClr val="dk1"/>
              </a:buClr>
              <a:buSzPts val="1100"/>
            </a:pP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Dependency Inversion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Principle</a:t>
            </a:r>
            <a:endParaRPr lang="es-CO"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p:cNvPicPr>
            <a:picLocks noChangeAspect="1"/>
          </p:cNvPicPr>
          <p:nvPr/>
        </p:nvPicPr>
        <p:blipFill>
          <a:blip r:embed="rId3"/>
          <a:stretch>
            <a:fillRect/>
          </a:stretch>
        </p:blipFill>
        <p:spPr>
          <a:xfrm>
            <a:off x="5765800" y="1068070"/>
            <a:ext cx="1855470" cy="2244090"/>
          </a:xfrm>
          <a:prstGeom prst="rect">
            <a:avLst/>
          </a:prstGeom>
        </p:spPr>
      </p:pic>
      <p:pic>
        <p:nvPicPr>
          <p:cNvPr id="3" name="Picture 2"/>
          <p:cNvPicPr>
            <a:picLocks noChangeAspect="1"/>
          </p:cNvPicPr>
          <p:nvPr/>
        </p:nvPicPr>
        <p:blipFill>
          <a:blip r:embed="rId4"/>
          <a:stretch>
            <a:fillRect/>
          </a:stretch>
        </p:blipFill>
        <p:spPr>
          <a:xfrm flipH="1">
            <a:off x="7439660" y="2379980"/>
            <a:ext cx="1451610" cy="20701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9" name="Google Shape;119;p28"/>
          <p:cNvSpPr txBox="1"/>
          <p:nvPr/>
        </p:nvSpPr>
        <p:spPr>
          <a:xfrm>
            <a:off x="0" y="185106"/>
            <a:ext cx="9122569" cy="639051"/>
          </a:xfrm>
          <a:prstGeom prst="rect">
            <a:avLst/>
          </a:prstGeom>
          <a:noFill/>
          <a:ln>
            <a:noFill/>
          </a:ln>
        </p:spPr>
        <p:txBody>
          <a:bodyPr spcFirstLastPara="1" wrap="square" lIns="91425" tIns="91425" rIns="91425" bIns="91425" anchor="t" anchorCtr="0">
            <a:noAutofit/>
          </a:bodyPr>
          <a:lstStyle/>
          <a:p>
            <a:pPr lvl="0" algn="ctr">
              <a:buClr>
                <a:schemeClr val="dk1"/>
              </a:buClr>
              <a:buSzPts val="1100"/>
            </a:pPr>
            <a:r>
              <a:rPr lang="es-CO"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Normal Implementation (Not good)</a:t>
            </a: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p:cNvPicPr>
            <a:picLocks noChangeAspect="1"/>
          </p:cNvPicPr>
          <p:nvPr/>
        </p:nvPicPr>
        <p:blipFill>
          <a:blip r:embed="rId3"/>
          <a:srcRect b="34637"/>
          <a:stretch>
            <a:fillRect/>
          </a:stretch>
        </p:blipFill>
        <p:spPr>
          <a:xfrm>
            <a:off x="2641600" y="824230"/>
            <a:ext cx="6092825" cy="1743075"/>
          </a:xfrm>
          <a:prstGeom prst="rect">
            <a:avLst/>
          </a:prstGeom>
        </p:spPr>
      </p:pic>
      <p:sp>
        <p:nvSpPr>
          <p:cNvPr id="5" name="Google Shape;118;p28"/>
          <p:cNvSpPr txBox="1"/>
          <p:nvPr/>
        </p:nvSpPr>
        <p:spPr>
          <a:xfrm>
            <a:off x="357505" y="2450465"/>
            <a:ext cx="7706995" cy="2430780"/>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s-CO" b="1" dirty="0">
                <a:solidFill>
                  <a:schemeClr val="bg1"/>
                </a:solidFill>
              </a:rPr>
              <a:t>Some issues:</a:t>
            </a:r>
            <a:endParaRPr lang="en-US" b="1" dirty="0">
              <a:solidFill>
                <a:schemeClr val="bg1"/>
              </a:solidFill>
            </a:endParaRPr>
          </a:p>
          <a:p>
            <a:pPr marL="146050" lvl="0" algn="just">
              <a:buClr>
                <a:srgbClr val="FFFFFF"/>
              </a:buClr>
              <a:buSzPts val="1300"/>
            </a:pPr>
            <a:endParaRPr lang="en-US" b="1" dirty="0">
              <a:solidFill>
                <a:schemeClr val="bg1"/>
              </a:solidFill>
            </a:endParaRPr>
          </a:p>
          <a:p>
            <a:pPr marL="431800" lvl="0" indent="-285750" algn="just">
              <a:buClr>
                <a:srgbClr val="FFFFFF"/>
              </a:buClr>
              <a:buSzPts val="1300"/>
              <a:buFont typeface="Arial" panose="020B0604020202020204" pitchFamily="34" charset="0"/>
              <a:buChar char="•"/>
            </a:pPr>
            <a:r>
              <a:rPr lang="es-CO" altLang="en-US" b="1" dirty="0">
                <a:solidFill>
                  <a:schemeClr val="bg1"/>
                </a:solidFill>
              </a:rPr>
              <a:t>The classes are strongly coupled. If you want to store the data in an Oracle or MySQL database, you have to modify the code of the Logic class. It means you are forced to make changes in an important and stable class (Logic), it just to modify the way of storing that data.</a:t>
            </a:r>
          </a:p>
          <a:p>
            <a:pPr marL="431800" lvl="0" indent="-285750" algn="just">
              <a:buClr>
                <a:srgbClr val="FFFFFF"/>
              </a:buClr>
              <a:buSzPts val="1300"/>
              <a:buFont typeface="Arial" panose="020B0604020202020204" pitchFamily="34" charset="0"/>
              <a:buChar char="•"/>
            </a:pPr>
            <a:endParaRPr lang="es-CO" altLang="en-US" b="1" dirty="0">
              <a:solidFill>
                <a:schemeClr val="bg1"/>
              </a:solidFill>
            </a:endParaRPr>
          </a:p>
          <a:p>
            <a:pPr marL="431800" lvl="0" indent="-285750" algn="just">
              <a:buClr>
                <a:srgbClr val="FFFFFF"/>
              </a:buClr>
              <a:buSzPts val="1300"/>
              <a:buFont typeface="Arial" panose="020B0604020202020204" pitchFamily="34" charset="0"/>
              <a:buChar char="•"/>
            </a:pPr>
            <a:r>
              <a:rPr lang="es-CO" altLang="en-US" b="1" dirty="0">
                <a:solidFill>
                  <a:schemeClr val="bg1"/>
                </a:solidFill>
              </a:rPr>
              <a:t>Difficulty to work with unit tests. You can not easily test the 'operation' method of the 'Logic' class without using the database.</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9" name="Google Shape;119;p28"/>
          <p:cNvSpPr txBox="1"/>
          <p:nvPr/>
        </p:nvSpPr>
        <p:spPr>
          <a:xfrm>
            <a:off x="0" y="185106"/>
            <a:ext cx="9122569" cy="639051"/>
          </a:xfrm>
          <a:prstGeom prst="rect">
            <a:avLst/>
          </a:prstGeom>
          <a:noFill/>
          <a:ln>
            <a:noFill/>
          </a:ln>
        </p:spPr>
        <p:txBody>
          <a:bodyPr spcFirstLastPara="1" wrap="square" lIns="91425" tIns="91425" rIns="91425" bIns="91425" anchor="t" anchorCtr="0">
            <a:noAutofit/>
          </a:bodyPr>
          <a:lstStyle/>
          <a:p>
            <a:pPr lvl="0" algn="ctr">
              <a:buClr>
                <a:schemeClr val="dk1"/>
              </a:buClr>
              <a:buSzPts val="1100"/>
            </a:pPr>
            <a:r>
              <a:rPr lang="es-CO"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Good Implementation </a:t>
            </a: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8;p28"/>
          <p:cNvSpPr txBox="1"/>
          <p:nvPr/>
        </p:nvSpPr>
        <p:spPr>
          <a:xfrm>
            <a:off x="357505" y="2450465"/>
            <a:ext cx="7706995" cy="2430780"/>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endParaRPr lang="es-CO" altLang="en-US" b="1" dirty="0">
              <a:solidFill>
                <a:schemeClr val="bg1"/>
              </a:solidFill>
            </a:endParaRPr>
          </a:p>
        </p:txBody>
      </p:sp>
      <p:pic>
        <p:nvPicPr>
          <p:cNvPr id="2" name="Picture 1"/>
          <p:cNvPicPr>
            <a:picLocks noChangeAspect="1"/>
          </p:cNvPicPr>
          <p:nvPr/>
        </p:nvPicPr>
        <p:blipFill>
          <a:blip r:embed="rId3"/>
          <a:stretch>
            <a:fillRect/>
          </a:stretch>
        </p:blipFill>
        <p:spPr>
          <a:xfrm>
            <a:off x="1150620" y="943610"/>
            <a:ext cx="6590665" cy="32569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8" name="Google Shape;118;p28"/>
          <p:cNvSpPr txBox="1"/>
          <p:nvPr/>
        </p:nvSpPr>
        <p:spPr>
          <a:xfrm>
            <a:off x="431960" y="1164616"/>
            <a:ext cx="3577800" cy="3428700"/>
          </a:xfrm>
          <a:prstGeom prst="rect">
            <a:avLst/>
          </a:prstGeom>
          <a:noFill/>
          <a:ln>
            <a:noFill/>
          </a:ln>
        </p:spPr>
        <p:txBody>
          <a:bodyPr spcFirstLastPara="1" wrap="square" lIns="91425" tIns="91425" rIns="91425" bIns="91425" anchor="t" anchorCtr="0">
            <a:noAutofit/>
          </a:bodyPr>
          <a:lstStyle/>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Duplication</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(DRY)</a:t>
            </a:r>
          </a:p>
          <a:p>
            <a:pPr marL="457200" lvl="0" indent="-311150" algn="just" rtl="0">
              <a:spcBef>
                <a:spcPts val="0"/>
              </a:spcBef>
              <a:spcAft>
                <a:spcPts val="0"/>
              </a:spcAft>
              <a:buClr>
                <a:srgbClr val="FFFFFF"/>
              </a:buClr>
              <a:buSzPts val="1300"/>
              <a:buFont typeface="Nunito Sans" panose="00000500000000000000"/>
              <a:buChar char="●"/>
            </a:pP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Long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method</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Big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class</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Feature</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envy</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Useless</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comment</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Poor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name</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Innapropiate</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intimacy</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Shotgun</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surgery</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Switch</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God</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class</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Primitive</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obsession</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Refused</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bequest</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a:t>
            </a:r>
          </a:p>
          <a:p>
            <a:pPr marL="457200" lvl="0" indent="-311150" algn="just" rtl="0">
              <a:spcBef>
                <a:spcPts val="0"/>
              </a:spcBef>
              <a:spcAft>
                <a:spcPts val="0"/>
              </a:spcAft>
              <a:buClr>
                <a:srgbClr val="FFFFFF"/>
              </a:buClr>
              <a:buSzPts val="1300"/>
              <a:buFont typeface="Nunito Sans" panose="00000500000000000000"/>
              <a:buChar char="●"/>
            </a:pPr>
            <a:endParaRPr sz="1800" dirty="0">
              <a:solidFill>
                <a:srgbClr val="FFFFFF"/>
              </a:solidFill>
              <a:latin typeface="Nunito Sans" panose="00000500000000000000"/>
              <a:ea typeface="Nunito Sans" panose="00000500000000000000"/>
              <a:cs typeface="Nunito Sans" panose="00000500000000000000"/>
              <a:sym typeface="Nunito Sans" panose="00000500000000000000"/>
            </a:endParaRP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9;p30"/>
          <p:cNvSpPr txBox="1"/>
          <p:nvPr/>
        </p:nvSpPr>
        <p:spPr>
          <a:xfrm>
            <a:off x="1" y="216450"/>
            <a:ext cx="9143994" cy="5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Code</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Smells</a:t>
            </a:r>
            <a:endParaRPr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pic>
        <p:nvPicPr>
          <p:cNvPr id="2050" name="Picture 2" descr="Image result for code smells">
            <a:extLst>
              <a:ext uri="{FF2B5EF4-FFF2-40B4-BE49-F238E27FC236}">
                <a16:creationId xmlns:a16="http://schemas.microsoft.com/office/drawing/2014/main" id="{1E07090B-54CE-471C-A9E2-EBA31BD7F5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7399" y="1644604"/>
            <a:ext cx="3744278" cy="199564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45684C5-36CC-414C-A7B7-43B6ADCA82D0}"/>
              </a:ext>
            </a:extLst>
          </p:cNvPr>
          <p:cNvSpPr txBox="1"/>
          <p:nvPr/>
        </p:nvSpPr>
        <p:spPr>
          <a:xfrm>
            <a:off x="4739991" y="3640252"/>
            <a:ext cx="3669594" cy="200055"/>
          </a:xfrm>
          <a:prstGeom prst="rect">
            <a:avLst/>
          </a:prstGeom>
          <a:noFill/>
        </p:spPr>
        <p:txBody>
          <a:bodyPr wrap="none" rtlCol="0">
            <a:spAutoFit/>
          </a:bodyPr>
          <a:lstStyle/>
          <a:p>
            <a:r>
              <a:rPr lang="en-US" sz="700" dirty="0">
                <a:hlinkClick r:id="rId4"/>
              </a:rPr>
              <a:t>https://www.codegrip.tech/productivity/everything-you-need-to-know-about-code-smells/</a:t>
            </a:r>
            <a:endParaRPr lang="en-US" sz="700" dirty="0">
              <a:solidFill>
                <a:schemeClr val="bg1"/>
              </a:solidFill>
            </a:endParaRPr>
          </a:p>
        </p:txBody>
      </p:sp>
    </p:spTree>
    <p:extLst>
      <p:ext uri="{BB962C8B-B14F-4D97-AF65-F5344CB8AC3E}">
        <p14:creationId xmlns:p14="http://schemas.microsoft.com/office/powerpoint/2010/main" val="4085509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8" name="Google Shape;118;p28"/>
          <p:cNvSpPr txBox="1"/>
          <p:nvPr/>
        </p:nvSpPr>
        <p:spPr>
          <a:xfrm>
            <a:off x="431960" y="1164616"/>
            <a:ext cx="3577800" cy="3428700"/>
          </a:xfrm>
          <a:prstGeom prst="rect">
            <a:avLst/>
          </a:prstGeom>
          <a:noFill/>
          <a:ln>
            <a:noFill/>
          </a:ln>
        </p:spPr>
        <p:txBody>
          <a:bodyPr spcFirstLastPara="1" wrap="square" lIns="91425" tIns="91425" rIns="91425" bIns="91425" anchor="t" anchorCtr="0">
            <a:noAutofit/>
          </a:bodyPr>
          <a:lstStyle/>
          <a:p>
            <a:pPr marL="457200" lvl="0" indent="-311150" algn="just"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Reveals</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intent</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Adaptable</a:t>
            </a:r>
          </a:p>
          <a:p>
            <a:pPr marL="457200" lvl="0" indent="-311150"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Tolerates</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evolution</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of</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business</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rtl="0">
              <a:spcBef>
                <a:spcPts val="0"/>
              </a:spcBef>
              <a:spcAft>
                <a:spcPts val="0"/>
              </a:spcAf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Accept</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new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technologies</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without</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undue</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cost</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rtl="0">
              <a:spcBef>
                <a:spcPts val="0"/>
              </a:spcBef>
              <a:spcAft>
                <a:spcPts val="0"/>
              </a:spcAft>
              <a:buClr>
                <a:srgbClr val="FFFFFF"/>
              </a:buClr>
              <a:buSzPts val="1300"/>
              <a:buFont typeface="Nunito Sans" panose="00000500000000000000"/>
              <a:buChar char="●"/>
            </a:pP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Manage</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dependencies</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Intention-revealing</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names</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Needs</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few</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comments</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Separate</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concerns</a:t>
            </a: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indent="-311150">
              <a:buClr>
                <a:srgbClr val="FFFFFF"/>
              </a:buClr>
              <a:buSzPts val="1300"/>
              <a:buFont typeface="Nunito Sans" panose="00000500000000000000"/>
              <a:buChar char="●"/>
            </a:pP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Apply</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principles</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of</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class</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a:t>
            </a:r>
            <a:r>
              <a:rPr lang="es-CO" sz="1800" dirty="0" err="1">
                <a:solidFill>
                  <a:srgbClr val="FFFFFF"/>
                </a:solidFill>
                <a:latin typeface="Nunito Sans" panose="00000500000000000000"/>
                <a:ea typeface="Nunito Sans" panose="00000500000000000000"/>
                <a:cs typeface="Nunito Sans" panose="00000500000000000000"/>
                <a:sym typeface="Nunito Sans" panose="00000500000000000000"/>
              </a:rPr>
              <a:t>design</a:t>
            </a:r>
            <a:r>
              <a:rPr lang="es-CO" sz="1800" dirty="0">
                <a:solidFill>
                  <a:srgbClr val="FFFFFF"/>
                </a:solidFill>
                <a:latin typeface="Nunito Sans" panose="00000500000000000000"/>
                <a:ea typeface="Nunito Sans" panose="00000500000000000000"/>
                <a:cs typeface="Nunito Sans" panose="00000500000000000000"/>
                <a:sym typeface="Nunito Sans" panose="00000500000000000000"/>
              </a:rPr>
              <a:t> (S.O.L.I.D.)</a:t>
            </a:r>
          </a:p>
          <a:p>
            <a:pPr marL="457200" lvl="0" indent="-311150" rtl="0">
              <a:spcBef>
                <a:spcPts val="0"/>
              </a:spcBef>
              <a:spcAft>
                <a:spcPts val="0"/>
              </a:spcAft>
              <a:buClr>
                <a:srgbClr val="FFFFFF"/>
              </a:buClr>
              <a:buSzPts val="1300"/>
              <a:buFont typeface="Nunito Sans" panose="00000500000000000000"/>
              <a:buChar char="●"/>
            </a:pP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endParaRPr lang="es-CO" sz="18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endParaRPr sz="1800" dirty="0">
              <a:solidFill>
                <a:srgbClr val="FFFFFF"/>
              </a:solidFill>
              <a:latin typeface="Nunito Sans" panose="00000500000000000000"/>
              <a:ea typeface="Nunito Sans" panose="00000500000000000000"/>
              <a:cs typeface="Nunito Sans" panose="00000500000000000000"/>
              <a:sym typeface="Nunito Sans" panose="00000500000000000000"/>
            </a:endParaRP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9;p30"/>
          <p:cNvSpPr txBox="1"/>
          <p:nvPr/>
        </p:nvSpPr>
        <p:spPr>
          <a:xfrm>
            <a:off x="1" y="216450"/>
            <a:ext cx="9143994" cy="5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a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good</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 </a:t>
            </a:r>
            <a:r>
              <a:rPr lang="es-CO" sz="3200" b="1" dirty="0" err="1">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design</a:t>
            </a:r>
            <a:r>
              <a:rPr lang="es-CO"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a:t>
            </a:r>
            <a:endParaRPr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pic>
        <p:nvPicPr>
          <p:cNvPr id="2050" name="Picture 2" descr="Image result for code smells">
            <a:extLst>
              <a:ext uri="{FF2B5EF4-FFF2-40B4-BE49-F238E27FC236}">
                <a16:creationId xmlns:a16="http://schemas.microsoft.com/office/drawing/2014/main" id="{1E07090B-54CE-471C-A9E2-EBA31BD7F5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27399" y="1644604"/>
            <a:ext cx="3744278" cy="199564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45684C5-36CC-414C-A7B7-43B6ADCA82D0}"/>
              </a:ext>
            </a:extLst>
          </p:cNvPr>
          <p:cNvSpPr txBox="1"/>
          <p:nvPr/>
        </p:nvSpPr>
        <p:spPr>
          <a:xfrm>
            <a:off x="4739991" y="3640252"/>
            <a:ext cx="3669594" cy="200055"/>
          </a:xfrm>
          <a:prstGeom prst="rect">
            <a:avLst/>
          </a:prstGeom>
          <a:noFill/>
        </p:spPr>
        <p:txBody>
          <a:bodyPr wrap="none" rtlCol="0">
            <a:spAutoFit/>
          </a:bodyPr>
          <a:lstStyle/>
          <a:p>
            <a:r>
              <a:rPr lang="en-US" sz="700" dirty="0">
                <a:hlinkClick r:id="rId4"/>
              </a:rPr>
              <a:t>https://www.codegrip.tech/productivity/everything-you-need-to-know-about-code-smells/</a:t>
            </a:r>
            <a:endParaRPr lang="en-US" sz="700" dirty="0">
              <a:solidFill>
                <a:schemeClr val="bg1"/>
              </a:solidFill>
            </a:endParaRPr>
          </a:p>
        </p:txBody>
      </p:sp>
    </p:spTree>
    <p:extLst>
      <p:ext uri="{BB962C8B-B14F-4D97-AF65-F5344CB8AC3E}">
        <p14:creationId xmlns:p14="http://schemas.microsoft.com/office/powerpoint/2010/main" val="2937695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8">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8">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8">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8">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7"/>
          <p:cNvPicPr preferRelativeResize="0"/>
          <p:nvPr/>
        </p:nvPicPr>
        <p:blipFill>
          <a:blip r:embed="rId3"/>
          <a:stretch>
            <a:fillRect/>
          </a:stretch>
        </p:blipFill>
        <p:spPr>
          <a:xfrm>
            <a:off x="0" y="0"/>
            <a:ext cx="9144000" cy="5143505"/>
          </a:xfrm>
          <a:prstGeom prst="rect">
            <a:avLst/>
          </a:prstGeom>
          <a:noFill/>
          <a:ln>
            <a:noFill/>
          </a:ln>
        </p:spPr>
      </p:pic>
      <p:sp>
        <p:nvSpPr>
          <p:cNvPr id="113" name="Google Shape;113;p27"/>
          <p:cNvSpPr txBox="1"/>
          <p:nvPr/>
        </p:nvSpPr>
        <p:spPr>
          <a:xfrm>
            <a:off x="1" y="420844"/>
            <a:ext cx="9144000" cy="69358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400" dirty="0">
                <a:solidFill>
                  <a:srgbClr val="96B51A"/>
                </a:solidFill>
                <a:latin typeface="Droid Sans"/>
                <a:ea typeface="Droid Sans"/>
                <a:cs typeface="Droid Sans"/>
                <a:sym typeface="Droid Sans"/>
              </a:rPr>
              <a:t>SOLID </a:t>
            </a:r>
            <a:r>
              <a:rPr lang="en-US" sz="3400" dirty="0">
                <a:solidFill>
                  <a:srgbClr val="96B51A"/>
                </a:solidFill>
                <a:latin typeface="Droid Sans"/>
                <a:ea typeface="Droid Sans"/>
                <a:cs typeface="Droid Sans"/>
                <a:sym typeface="Droid Sans"/>
              </a:rPr>
              <a:t>Principles</a:t>
            </a:r>
            <a:endParaRPr sz="3400" dirty="0">
              <a:solidFill>
                <a:srgbClr val="96B51A"/>
              </a:solidFill>
              <a:latin typeface="Droid Sans"/>
              <a:ea typeface="Droid Sans"/>
              <a:cs typeface="Droid Sans"/>
              <a:sym typeface="Droid Sans"/>
            </a:endParaRPr>
          </a:p>
        </p:txBody>
      </p:sp>
      <p:pic>
        <p:nvPicPr>
          <p:cNvPr id="4" name="Google Shape;122;p28"/>
          <p:cNvPicPr preferRelativeResize="0"/>
          <p:nvPr/>
        </p:nvPicPr>
        <p:blipFill>
          <a:blip r:embed="rId4"/>
          <a:stretch>
            <a:fillRect/>
          </a:stretch>
        </p:blipFill>
        <p:spPr>
          <a:xfrm>
            <a:off x="77682" y="1525483"/>
            <a:ext cx="4671699" cy="3206963"/>
          </a:xfrm>
          <a:prstGeom prst="rect">
            <a:avLst/>
          </a:prstGeom>
          <a:noFill/>
          <a:ln>
            <a:noFill/>
          </a:ln>
        </p:spPr>
      </p:pic>
      <p:sp>
        <p:nvSpPr>
          <p:cNvPr id="5" name="Google Shape;123;p28"/>
          <p:cNvSpPr txBox="1"/>
          <p:nvPr/>
        </p:nvSpPr>
        <p:spPr>
          <a:xfrm>
            <a:off x="4622007" y="2020950"/>
            <a:ext cx="4193382" cy="550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i="1" dirty="0">
                <a:solidFill>
                  <a:schemeClr val="lt1"/>
                </a:solidFill>
                <a:latin typeface="Montserrat" panose="00000500000000000000"/>
                <a:ea typeface="Montserrat" panose="00000500000000000000"/>
                <a:cs typeface="Montserrat" panose="00000500000000000000"/>
                <a:sym typeface="Montserrat" panose="00000500000000000000"/>
              </a:rPr>
              <a:t>Make software more understandable, extendable, maintainable and testable.</a:t>
            </a:r>
            <a:endParaRPr sz="1200" i="1" dirty="0">
              <a:solidFill>
                <a:srgbClr val="C1D82F"/>
              </a:solidFill>
              <a:latin typeface="Montserrat" panose="00000500000000000000"/>
              <a:ea typeface="Montserrat" panose="00000500000000000000"/>
              <a:cs typeface="Montserrat" panose="00000500000000000000"/>
              <a:sym typeface="Montserrat" panose="0000050000000000000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7"/>
          <p:cNvPicPr preferRelativeResize="0"/>
          <p:nvPr/>
        </p:nvPicPr>
        <p:blipFill>
          <a:blip r:embed="rId3"/>
          <a:stretch>
            <a:fillRect/>
          </a:stretch>
        </p:blipFill>
        <p:spPr>
          <a:xfrm>
            <a:off x="0" y="0"/>
            <a:ext cx="9144000" cy="5143505"/>
          </a:xfrm>
          <a:prstGeom prst="rect">
            <a:avLst/>
          </a:prstGeom>
          <a:noFill/>
          <a:ln>
            <a:noFill/>
          </a:ln>
        </p:spPr>
      </p:pic>
      <p:sp>
        <p:nvSpPr>
          <p:cNvPr id="113" name="Google Shape;113;p27"/>
          <p:cNvSpPr txBox="1"/>
          <p:nvPr/>
        </p:nvSpPr>
        <p:spPr>
          <a:xfrm>
            <a:off x="281506" y="1251900"/>
            <a:ext cx="8580987" cy="263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600" i="1" dirty="0">
              <a:solidFill>
                <a:srgbClr val="FFFFFF"/>
              </a:solidFill>
              <a:latin typeface="Montserrat" panose="00000500000000000000"/>
              <a:ea typeface="Montserrat" panose="00000500000000000000"/>
              <a:cs typeface="Montserrat" panose="00000500000000000000"/>
              <a:sym typeface="Montserrat" panose="00000500000000000000"/>
            </a:endParaRPr>
          </a:p>
          <a:p>
            <a:pPr marL="0" lvl="0" indent="0" algn="r" rtl="0">
              <a:spcBef>
                <a:spcPts val="0"/>
              </a:spcBef>
              <a:spcAft>
                <a:spcPts val="0"/>
              </a:spcAft>
              <a:buNone/>
            </a:pPr>
            <a:endParaRPr sz="24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0" lvl="0" indent="0" algn="r" rtl="0">
              <a:spcBef>
                <a:spcPts val="0"/>
              </a:spcBef>
              <a:spcAft>
                <a:spcPts val="0"/>
              </a:spcAft>
              <a:buNone/>
            </a:pPr>
            <a:r>
              <a:rPr lang="en-US" sz="3400" dirty="0">
                <a:solidFill>
                  <a:srgbClr val="96B51A"/>
                </a:solidFill>
                <a:latin typeface="Droid Sans"/>
                <a:ea typeface="Droid Sans"/>
                <a:cs typeface="Droid Sans"/>
                <a:sym typeface="Droid Sans"/>
              </a:rPr>
              <a:t>Single Responsibility Principle</a:t>
            </a:r>
            <a:endParaRPr i="1" dirty="0">
              <a:solidFill>
                <a:srgbClr val="FFFFFF"/>
              </a:solidFill>
              <a:latin typeface="Montserrat" panose="00000500000000000000"/>
              <a:ea typeface="Montserrat" panose="00000500000000000000"/>
              <a:cs typeface="Montserrat" panose="00000500000000000000"/>
              <a:sym typeface="Montserrat" panose="00000500000000000000"/>
            </a:endParaRPr>
          </a:p>
        </p:txBody>
      </p:sp>
    </p:spTree>
    <p:extLst>
      <p:ext uri="{BB962C8B-B14F-4D97-AF65-F5344CB8AC3E}">
        <p14:creationId xmlns:p14="http://schemas.microsoft.com/office/powerpoint/2010/main" val="1451434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18" name="Google Shape;118;p28"/>
          <p:cNvSpPr txBox="1"/>
          <p:nvPr/>
        </p:nvSpPr>
        <p:spPr>
          <a:xfrm>
            <a:off x="221450" y="940950"/>
            <a:ext cx="3577800" cy="3428700"/>
          </a:xfrm>
          <a:prstGeom prst="rect">
            <a:avLst/>
          </a:prstGeom>
          <a:noFill/>
          <a:ln>
            <a:noFill/>
          </a:ln>
        </p:spPr>
        <p:txBody>
          <a:bodyPr spcFirstLastPara="1" wrap="square" lIns="91425" tIns="91425" rIns="91425" bIns="91425" anchor="t" anchorCtr="0">
            <a:noAutofit/>
          </a:bodyPr>
          <a:lstStyle/>
          <a:p>
            <a:pPr marL="457200" lvl="0" indent="-311150" algn="just" rtl="0">
              <a:spcBef>
                <a:spcPts val="0"/>
              </a:spcBef>
              <a:spcAft>
                <a:spcPts val="0"/>
              </a:spcAft>
              <a:buClr>
                <a:srgbClr val="FFFFFF"/>
              </a:buClr>
              <a:buSzPts val="1300"/>
              <a:buFont typeface="Nunito Sans" panose="00000500000000000000"/>
              <a:buChar char="●"/>
            </a:pPr>
            <a:r>
              <a:rPr lang="en-GB" sz="1300" dirty="0">
                <a:solidFill>
                  <a:srgbClr val="FFFFFF"/>
                </a:solidFill>
                <a:latin typeface="Nunito Sans" panose="00000500000000000000"/>
                <a:ea typeface="Nunito Sans" panose="00000500000000000000"/>
                <a:cs typeface="Nunito Sans" panose="00000500000000000000"/>
                <a:sym typeface="Nunito Sans" panose="00000500000000000000"/>
              </a:rPr>
              <a:t>A class/module should have ONE and ONLY ONE reason to change</a:t>
            </a:r>
          </a:p>
          <a:p>
            <a:pPr marL="457200" lvl="0" indent="-311150" algn="just" rtl="0">
              <a:spcBef>
                <a:spcPts val="0"/>
              </a:spcBef>
              <a:spcAft>
                <a:spcPts val="0"/>
              </a:spcAft>
              <a:buClr>
                <a:srgbClr val="FFFFFF"/>
              </a:buClr>
              <a:buSzPts val="1300"/>
              <a:buFont typeface="Nunito Sans" panose="00000500000000000000"/>
              <a:buChar char="●"/>
            </a:pPr>
            <a:endParaRPr lang="en-GB" sz="13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dirty="0">
                <a:solidFill>
                  <a:srgbClr val="FFFFFF"/>
                </a:solidFill>
                <a:latin typeface="Nunito Sans" panose="00000500000000000000"/>
                <a:ea typeface="Nunito Sans" panose="00000500000000000000"/>
                <a:cs typeface="Nunito Sans" panose="00000500000000000000"/>
                <a:sym typeface="Nunito Sans" panose="00000500000000000000"/>
              </a:rPr>
              <a:t>ONE ACTOR that is the source of that change</a:t>
            </a:r>
          </a:p>
          <a:p>
            <a:pPr marL="457200" lvl="0" indent="0" algn="just" rtl="0">
              <a:spcBef>
                <a:spcPts val="0"/>
              </a:spcBef>
              <a:spcAft>
                <a:spcPts val="0"/>
              </a:spcAft>
              <a:buNone/>
            </a:pPr>
            <a:endParaRPr sz="13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dirty="0">
                <a:solidFill>
                  <a:srgbClr val="FFFFFF"/>
                </a:solidFill>
                <a:latin typeface="Nunito Sans" panose="00000500000000000000"/>
                <a:ea typeface="Nunito Sans" panose="00000500000000000000"/>
                <a:cs typeface="Nunito Sans" panose="00000500000000000000"/>
                <a:sym typeface="Nunito Sans" panose="00000500000000000000"/>
              </a:rPr>
              <a:t>This responsibility should be fully encapsulated. </a:t>
            </a:r>
            <a:endParaRPr sz="13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0" algn="just" rtl="0">
              <a:spcBef>
                <a:spcPts val="0"/>
              </a:spcBef>
              <a:spcAft>
                <a:spcPts val="0"/>
              </a:spcAft>
              <a:buNone/>
            </a:pPr>
            <a:endParaRPr sz="13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dirty="0">
                <a:solidFill>
                  <a:srgbClr val="FFFFFF"/>
                </a:solidFill>
                <a:latin typeface="Nunito Sans" panose="00000500000000000000"/>
                <a:ea typeface="Nunito Sans" panose="00000500000000000000"/>
                <a:cs typeface="Nunito Sans" panose="00000500000000000000"/>
                <a:sym typeface="Nunito Sans" panose="00000500000000000000"/>
              </a:rPr>
              <a:t>When you have more than one responsibility in a class, it will generate a coupled code in your application.</a:t>
            </a:r>
            <a:endParaRPr sz="13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0" algn="just" rtl="0">
              <a:spcBef>
                <a:spcPts val="0"/>
              </a:spcBef>
              <a:spcAft>
                <a:spcPts val="0"/>
              </a:spcAft>
              <a:buNone/>
            </a:pPr>
            <a:endParaRPr sz="13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dirty="0">
                <a:solidFill>
                  <a:srgbClr val="FFFFFF"/>
                </a:solidFill>
                <a:latin typeface="Nunito Sans" panose="00000500000000000000"/>
                <a:ea typeface="Nunito Sans" panose="00000500000000000000"/>
                <a:cs typeface="Nunito Sans" panose="00000500000000000000"/>
                <a:sym typeface="Nunito Sans" panose="00000500000000000000"/>
              </a:rPr>
              <a:t>Use simple naming, long function names imply that there is something fishy.</a:t>
            </a:r>
            <a:endParaRPr sz="13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0" algn="just" rtl="0">
              <a:spcBef>
                <a:spcPts val="0"/>
              </a:spcBef>
              <a:spcAft>
                <a:spcPts val="0"/>
              </a:spcAft>
              <a:buNone/>
            </a:pPr>
            <a:endParaRPr sz="1300" dirty="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dirty="0">
                <a:solidFill>
                  <a:srgbClr val="FFFFFF"/>
                </a:solidFill>
                <a:latin typeface="Nunito Sans" panose="00000500000000000000"/>
                <a:ea typeface="Nunito Sans" panose="00000500000000000000"/>
                <a:cs typeface="Nunito Sans" panose="00000500000000000000"/>
                <a:sym typeface="Nunito Sans" panose="00000500000000000000"/>
              </a:rPr>
              <a:t>Big is bad, small is good…. </a:t>
            </a:r>
            <a:endParaRPr sz="1200" dirty="0">
              <a:solidFill>
                <a:srgbClr val="FFFFFF"/>
              </a:solidFill>
              <a:latin typeface="Nunito Sans" panose="00000500000000000000"/>
              <a:ea typeface="Nunito Sans" panose="00000500000000000000"/>
              <a:cs typeface="Nunito Sans" panose="00000500000000000000"/>
              <a:sym typeface="Nunito Sans" panose="00000500000000000000"/>
            </a:endParaRPr>
          </a:p>
        </p:txBody>
      </p:sp>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descr="Imagen relacionad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7640" y="824158"/>
            <a:ext cx="5014910" cy="4010320"/>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139;p30"/>
          <p:cNvSpPr txBox="1"/>
          <p:nvPr/>
        </p:nvSpPr>
        <p:spPr>
          <a:xfrm>
            <a:off x="1" y="216450"/>
            <a:ext cx="9143994" cy="5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Single Responsibility Principl</a:t>
            </a:r>
            <a:r>
              <a:rPr lang="en-US"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e</a:t>
            </a:r>
            <a:endParaRPr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27"/>
        <p:cNvGrpSpPr/>
        <p:nvPr/>
      </p:nvGrpSpPr>
      <p:grpSpPr>
        <a:xfrm>
          <a:off x="0" y="0"/>
          <a:ext cx="0" cy="0"/>
          <a:chOff x="0" y="0"/>
          <a:chExt cx="0" cy="0"/>
        </a:xfrm>
      </p:grpSpPr>
      <p:sp>
        <p:nvSpPr>
          <p:cNvPr id="128" name="Google Shape;128;p29"/>
          <p:cNvSpPr txBox="1"/>
          <p:nvPr/>
        </p:nvSpPr>
        <p:spPr>
          <a:xfrm>
            <a:off x="221450" y="940950"/>
            <a:ext cx="3577800" cy="3428700"/>
          </a:xfrm>
          <a:prstGeom prst="rect">
            <a:avLst/>
          </a:prstGeom>
          <a:noFill/>
          <a:ln>
            <a:noFill/>
          </a:ln>
        </p:spPr>
        <p:txBody>
          <a:bodyPr spcFirstLastPara="1" wrap="square" lIns="91425" tIns="91425" rIns="91425" bIns="91425" anchor="t" anchorCtr="0">
            <a:noAutofit/>
          </a:bodyPr>
          <a:lstStyle/>
          <a:p>
            <a:pPr marL="457200" lvl="0" indent="-311150" algn="just" rtl="0">
              <a:spcBef>
                <a:spcPts val="0"/>
              </a:spcBef>
              <a:spcAft>
                <a:spcPts val="0"/>
              </a:spcAft>
              <a:buClr>
                <a:srgbClr val="FFFFFF"/>
              </a:buClr>
              <a:buSzPts val="1300"/>
              <a:buFont typeface="Nunito Sans" panose="00000500000000000000"/>
              <a:buChar char="●"/>
            </a:pPr>
            <a:r>
              <a:rPr lang="en-GB" sz="1300">
                <a:solidFill>
                  <a:srgbClr val="FFFFFF"/>
                </a:solidFill>
                <a:latin typeface="Nunito Sans" panose="00000500000000000000"/>
                <a:ea typeface="Nunito Sans" panose="00000500000000000000"/>
                <a:cs typeface="Nunito Sans" panose="00000500000000000000"/>
                <a:sym typeface="Nunito Sans" panose="00000500000000000000"/>
              </a:rPr>
              <a:t>Low coupling.</a:t>
            </a: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0" algn="just" rtl="0">
              <a:spcBef>
                <a:spcPts val="0"/>
              </a:spcBef>
              <a:spcAft>
                <a:spcPts val="0"/>
              </a:spcAft>
              <a:buNone/>
            </a:pP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a:solidFill>
                  <a:srgbClr val="FFFFFF"/>
                </a:solidFill>
                <a:latin typeface="Nunito Sans" panose="00000500000000000000"/>
                <a:ea typeface="Nunito Sans" panose="00000500000000000000"/>
                <a:cs typeface="Nunito Sans" panose="00000500000000000000"/>
                <a:sym typeface="Nunito Sans" panose="00000500000000000000"/>
              </a:rPr>
              <a:t>When it’s necessary to change a class, this will not impact any other classes.</a:t>
            </a: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0" algn="just" rtl="0">
              <a:spcBef>
                <a:spcPts val="0"/>
              </a:spcBef>
              <a:spcAft>
                <a:spcPts val="0"/>
              </a:spcAft>
              <a:buNone/>
            </a:pP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a:solidFill>
                  <a:srgbClr val="FFFFFF"/>
                </a:solidFill>
                <a:latin typeface="Nunito Sans" panose="00000500000000000000"/>
                <a:ea typeface="Nunito Sans" panose="00000500000000000000"/>
                <a:cs typeface="Nunito Sans" panose="00000500000000000000"/>
                <a:sym typeface="Nunito Sans" panose="00000500000000000000"/>
              </a:rPr>
              <a:t>Maintainable software.</a:t>
            </a: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0" algn="just" rtl="0">
              <a:spcBef>
                <a:spcPts val="0"/>
              </a:spcBef>
              <a:spcAft>
                <a:spcPts val="0"/>
              </a:spcAft>
              <a:buNone/>
            </a:pP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a:solidFill>
                  <a:srgbClr val="FFFFFF"/>
                </a:solidFill>
                <a:latin typeface="Nunito Sans" panose="00000500000000000000"/>
                <a:ea typeface="Nunito Sans" panose="00000500000000000000"/>
                <a:cs typeface="Nunito Sans" panose="00000500000000000000"/>
                <a:sym typeface="Nunito Sans" panose="00000500000000000000"/>
              </a:rPr>
              <a:t>If your class implements multiple responsibilities, they are no longer independent of each other. With this principle you avoid it. </a:t>
            </a: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0" algn="just" rtl="0">
              <a:spcBef>
                <a:spcPts val="0"/>
              </a:spcBef>
              <a:spcAft>
                <a:spcPts val="0"/>
              </a:spcAft>
              <a:buNone/>
            </a:pP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a:solidFill>
                  <a:srgbClr val="FFFFFF"/>
                </a:solidFill>
                <a:latin typeface="Nunito Sans" panose="00000500000000000000"/>
                <a:ea typeface="Nunito Sans" panose="00000500000000000000"/>
                <a:cs typeface="Nunito Sans" panose="00000500000000000000"/>
                <a:sym typeface="Nunito Sans" panose="00000500000000000000"/>
              </a:rPr>
              <a:t>Save time doing a refactor. if you have a coupled code and it’s necessary to do a big change,  it will be necessary to test all the app again.</a:t>
            </a: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p:txBody>
      </p:sp>
      <p:sp>
        <p:nvSpPr>
          <p:cNvPr id="130" name="Google Shape;130;p29"/>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9"/>
          <p:cNvSpPr txBox="1"/>
          <p:nvPr/>
        </p:nvSpPr>
        <p:spPr>
          <a:xfrm>
            <a:off x="4274700" y="4369650"/>
            <a:ext cx="4869300" cy="5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solidFill>
                  <a:schemeClr val="lt1"/>
                </a:solidFill>
                <a:latin typeface="Montserrat" panose="00000500000000000000"/>
                <a:ea typeface="Montserrat" panose="00000500000000000000"/>
                <a:cs typeface="Montserrat" panose="00000500000000000000"/>
                <a:sym typeface="Montserrat" panose="00000500000000000000"/>
              </a:rPr>
              <a:t>What is the responsibility of your class/component/?</a:t>
            </a:r>
            <a:endParaRPr>
              <a:solidFill>
                <a:schemeClr val="lt1"/>
              </a:solidFill>
              <a:latin typeface="Montserrat" panose="00000500000000000000"/>
              <a:ea typeface="Montserrat" panose="00000500000000000000"/>
              <a:cs typeface="Montserrat" panose="00000500000000000000"/>
              <a:sym typeface="Montserrat" panose="00000500000000000000"/>
            </a:endParaRPr>
          </a:p>
        </p:txBody>
      </p:sp>
      <p:sp>
        <p:nvSpPr>
          <p:cNvPr id="133" name="Google Shape;133;p29"/>
          <p:cNvSpPr txBox="1"/>
          <p:nvPr/>
        </p:nvSpPr>
        <p:spPr>
          <a:xfrm>
            <a:off x="4798775" y="928900"/>
            <a:ext cx="3849300" cy="3428700"/>
          </a:xfrm>
          <a:prstGeom prst="rect">
            <a:avLst/>
          </a:prstGeom>
          <a:noFill/>
          <a:ln>
            <a:noFill/>
          </a:ln>
        </p:spPr>
        <p:txBody>
          <a:bodyPr spcFirstLastPara="1" wrap="square" lIns="91425" tIns="91425" rIns="91425" bIns="91425" anchor="t" anchorCtr="0">
            <a:noAutofit/>
          </a:bodyPr>
          <a:lstStyle/>
          <a:p>
            <a:pPr marL="457200" lvl="0" indent="-311150" algn="just" rtl="0">
              <a:spcBef>
                <a:spcPts val="0"/>
              </a:spcBef>
              <a:spcAft>
                <a:spcPts val="0"/>
              </a:spcAft>
              <a:buClr>
                <a:srgbClr val="FFFFFF"/>
              </a:buClr>
              <a:buSzPts val="1300"/>
              <a:buFont typeface="Nunito Sans" panose="00000500000000000000"/>
              <a:buChar char="●"/>
            </a:pPr>
            <a:r>
              <a:rPr lang="en-GB" sz="1300">
                <a:solidFill>
                  <a:schemeClr val="lt1"/>
                </a:solidFill>
                <a:latin typeface="Nunito Sans" panose="00000500000000000000"/>
                <a:ea typeface="Nunito Sans" panose="00000500000000000000"/>
                <a:cs typeface="Nunito Sans" panose="00000500000000000000"/>
                <a:sym typeface="Nunito Sans" panose="00000500000000000000"/>
              </a:rPr>
              <a:t>Classes that have only one responsibility are much easier to explain, understand and implement than the ones that provide a solution for everything.</a:t>
            </a:r>
            <a:endParaRPr sz="1300">
              <a:solidFill>
                <a:schemeClr val="lt1"/>
              </a:solidFill>
              <a:latin typeface="Nunito Sans" panose="00000500000000000000"/>
              <a:ea typeface="Nunito Sans" panose="00000500000000000000"/>
              <a:cs typeface="Nunito Sans" panose="00000500000000000000"/>
              <a:sym typeface="Nunito Sans" panose="00000500000000000000"/>
            </a:endParaRPr>
          </a:p>
          <a:p>
            <a:pPr marL="457200" lvl="0" indent="0" algn="just" rtl="0">
              <a:spcBef>
                <a:spcPts val="0"/>
              </a:spcBef>
              <a:spcAft>
                <a:spcPts val="0"/>
              </a:spcAft>
              <a:buNone/>
            </a:pPr>
            <a:endParaRPr sz="1300">
              <a:solidFill>
                <a:schemeClr val="lt1"/>
              </a:solidFill>
              <a:latin typeface="Nunito Sans" panose="00000500000000000000"/>
              <a:ea typeface="Nunito Sans" panose="00000500000000000000"/>
              <a:cs typeface="Nunito Sans" panose="00000500000000000000"/>
              <a:sym typeface="Nunito Sans" panose="00000500000000000000"/>
            </a:endParaRPr>
          </a:p>
          <a:p>
            <a:pPr marL="457200" lvl="0" indent="-311150" algn="just" rtl="0">
              <a:spcBef>
                <a:spcPts val="0"/>
              </a:spcBef>
              <a:spcAft>
                <a:spcPts val="0"/>
              </a:spcAft>
              <a:buClr>
                <a:srgbClr val="FFFFFF"/>
              </a:buClr>
              <a:buSzPts val="1300"/>
              <a:buFont typeface="Nunito Sans" panose="00000500000000000000"/>
              <a:buChar char="●"/>
            </a:pPr>
            <a:r>
              <a:rPr lang="en-GB" sz="1300">
                <a:solidFill>
                  <a:srgbClr val="FFFFFF"/>
                </a:solidFill>
                <a:latin typeface="Nunito Sans" panose="00000500000000000000"/>
                <a:ea typeface="Nunito Sans" panose="00000500000000000000"/>
                <a:cs typeface="Nunito Sans" panose="00000500000000000000"/>
                <a:sym typeface="Nunito Sans" panose="00000500000000000000"/>
              </a:rPr>
              <a:t>Writing tests for code with single responsibility is easier.</a:t>
            </a:r>
            <a:endParaRPr sz="1300">
              <a:solidFill>
                <a:srgbClr val="FFFFFF"/>
              </a:solidFill>
              <a:latin typeface="Nunito Sans" panose="00000500000000000000"/>
              <a:ea typeface="Nunito Sans" panose="00000500000000000000"/>
              <a:cs typeface="Nunito Sans" panose="00000500000000000000"/>
              <a:sym typeface="Nunito Sans" panose="00000500000000000000"/>
            </a:endParaRPr>
          </a:p>
        </p:txBody>
      </p:sp>
      <p:sp>
        <p:nvSpPr>
          <p:cNvPr id="7" name="Google Shape;139;p30"/>
          <p:cNvSpPr txBox="1"/>
          <p:nvPr/>
        </p:nvSpPr>
        <p:spPr>
          <a:xfrm>
            <a:off x="-5" y="81791"/>
            <a:ext cx="9143994" cy="5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Single Responsibility Principle - </a:t>
            </a:r>
            <a:r>
              <a:rPr lang="en-US"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Benefits</a:t>
            </a:r>
            <a:endParaRPr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a:p>
            <a:pPr marL="0" lvl="0" indent="0" algn="ctr" rtl="0">
              <a:spcBef>
                <a:spcPts val="0"/>
              </a:spcBef>
              <a:spcAft>
                <a:spcPts val="0"/>
              </a:spcAft>
              <a:buNone/>
            </a:pPr>
            <a:endParaRPr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7"/>
        <p:cNvGrpSpPr/>
        <p:nvPr/>
      </p:nvGrpSpPr>
      <p:grpSpPr>
        <a:xfrm>
          <a:off x="0" y="0"/>
          <a:ext cx="0" cy="0"/>
          <a:chOff x="0" y="0"/>
          <a:chExt cx="0" cy="0"/>
        </a:xfrm>
      </p:grpSpPr>
      <p:sp>
        <p:nvSpPr>
          <p:cNvPr id="120" name="Google Shape;120;p28"/>
          <p:cNvSpPr/>
          <p:nvPr/>
        </p:nvSpPr>
        <p:spPr>
          <a:xfrm>
            <a:off x="-5" y="5118630"/>
            <a:ext cx="9144000" cy="33600"/>
          </a:xfrm>
          <a:prstGeom prst="rect">
            <a:avLst/>
          </a:prstGeom>
          <a:solidFill>
            <a:srgbClr val="C1D8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9;p28"/>
          <p:cNvSpPr txBox="1"/>
          <p:nvPr/>
        </p:nvSpPr>
        <p:spPr>
          <a:xfrm>
            <a:off x="-4" y="78241"/>
            <a:ext cx="9144004" cy="66127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US" sz="3200" b="1" dirty="0">
                <a:solidFill>
                  <a:schemeClr val="lt1"/>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rPr>
              <a:t>Employee Sample</a:t>
            </a:r>
            <a:endParaRPr lang="en-US" sz="2000" b="1" dirty="0">
              <a:solidFill>
                <a:srgbClr val="C1D82F"/>
              </a:solidFill>
              <a:effectLst>
                <a:outerShdw blurRad="38100" dist="38100" dir="2700000" algn="tl">
                  <a:srgbClr val="000000">
                    <a:alpha val="43137"/>
                  </a:srgbClr>
                </a:outerShdw>
              </a:effectLst>
              <a:latin typeface="Montserrat" panose="00000500000000000000"/>
              <a:ea typeface="Montserrat" panose="00000500000000000000"/>
              <a:cs typeface="Montserrat" panose="00000500000000000000"/>
              <a:sym typeface="Montserrat" panose="00000500000000000000"/>
            </a:endParaRPr>
          </a:p>
        </p:txBody>
      </p:sp>
      <p:sp>
        <p:nvSpPr>
          <p:cNvPr id="10" name="Google Shape;118;p28"/>
          <p:cNvSpPr txBox="1"/>
          <p:nvPr/>
        </p:nvSpPr>
        <p:spPr>
          <a:xfrm>
            <a:off x="200023" y="955869"/>
            <a:ext cx="4543427" cy="594325"/>
          </a:xfrm>
          <a:prstGeom prst="rect">
            <a:avLst/>
          </a:prstGeom>
          <a:noFill/>
          <a:ln>
            <a:noFill/>
          </a:ln>
        </p:spPr>
        <p:txBody>
          <a:bodyPr spcFirstLastPara="1" wrap="square" lIns="91425" tIns="91425" rIns="91425" bIns="91425" anchor="t" anchorCtr="0">
            <a:noAutofit/>
          </a:bodyPr>
          <a:lstStyle/>
          <a:p>
            <a:pPr marL="146050" lvl="0" algn="just">
              <a:buClr>
                <a:srgbClr val="FFFFFF"/>
              </a:buClr>
              <a:buSzPts val="1300"/>
            </a:pPr>
            <a:r>
              <a:rPr lang="en-US" b="1" dirty="0">
                <a:solidFill>
                  <a:schemeClr val="bg1"/>
                </a:solidFill>
              </a:rPr>
              <a:t>Employee process in an application</a:t>
            </a:r>
            <a:endParaRPr lang="en-US" sz="900" dirty="0">
              <a:solidFill>
                <a:schemeClr val="bg1"/>
              </a:solidFill>
              <a:sym typeface="Nunito Sans" panose="00000500000000000000"/>
            </a:endParaRPr>
          </a:p>
        </p:txBody>
      </p:sp>
      <p:pic>
        <p:nvPicPr>
          <p:cNvPr id="2" name="Picture 1">
            <a:extLst>
              <a:ext uri="{FF2B5EF4-FFF2-40B4-BE49-F238E27FC236}">
                <a16:creationId xmlns:a16="http://schemas.microsoft.com/office/drawing/2014/main" id="{058104B4-4818-4639-BB5F-62290216BA61}"/>
              </a:ext>
            </a:extLst>
          </p:cNvPr>
          <p:cNvPicPr>
            <a:picLocks noChangeAspect="1"/>
          </p:cNvPicPr>
          <p:nvPr/>
        </p:nvPicPr>
        <p:blipFill>
          <a:blip r:embed="rId3"/>
          <a:stretch>
            <a:fillRect/>
          </a:stretch>
        </p:blipFill>
        <p:spPr>
          <a:xfrm>
            <a:off x="3243937" y="1606041"/>
            <a:ext cx="2559598" cy="2728460"/>
          </a:xfrm>
          <a:prstGeom prst="rect">
            <a:avLst/>
          </a:prstGeom>
        </p:spPr>
      </p:pic>
      <p:pic>
        <p:nvPicPr>
          <p:cNvPr id="3078" name="Picture 6" descr="Image result for transparent uml actor">
            <a:extLst>
              <a:ext uri="{FF2B5EF4-FFF2-40B4-BE49-F238E27FC236}">
                <a16:creationId xmlns:a16="http://schemas.microsoft.com/office/drawing/2014/main" id="{BD40B118-3F18-4E22-9D0D-88014CFD4AA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34321" y="1828227"/>
            <a:ext cx="1058452" cy="207786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6" descr="Image result for transparent uml actor">
            <a:extLst>
              <a:ext uri="{FF2B5EF4-FFF2-40B4-BE49-F238E27FC236}">
                <a16:creationId xmlns:a16="http://schemas.microsoft.com/office/drawing/2014/main" id="{B5E31C50-7E76-4AD8-B37A-56BAC992CE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0111" y="851212"/>
            <a:ext cx="1058452" cy="2077862"/>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Image result for transparent uml actor">
            <a:extLst>
              <a:ext uri="{FF2B5EF4-FFF2-40B4-BE49-F238E27FC236}">
                <a16:creationId xmlns:a16="http://schemas.microsoft.com/office/drawing/2014/main" id="{C0C26883-9EAF-4182-BB6A-C7CEBAD0E38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86193" y="2867158"/>
            <a:ext cx="1058452" cy="2077862"/>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Image result for emoji thinking">
            <a:extLst>
              <a:ext uri="{FF2B5EF4-FFF2-40B4-BE49-F238E27FC236}">
                <a16:creationId xmlns:a16="http://schemas.microsoft.com/office/drawing/2014/main" id="{3CE634D7-8505-4098-98F5-E70132404A6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62744" y="3652672"/>
            <a:ext cx="1073893" cy="10738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wheel(1)">
                                      <p:cBhvr>
                                        <p:cTn id="12" dur="20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078"/>
                                        </p:tgtEl>
                                        <p:attrNameLst>
                                          <p:attrName>style.visibility</p:attrName>
                                        </p:attrNameLst>
                                      </p:cBhvr>
                                      <p:to>
                                        <p:strVal val="visible"/>
                                      </p:to>
                                    </p:set>
                                    <p:animEffect transition="in" filter="fade">
                                      <p:cBhvr>
                                        <p:cTn id="17" dur="1000"/>
                                        <p:tgtEl>
                                          <p:spTgt spid="3078"/>
                                        </p:tgtEl>
                                      </p:cBhvr>
                                    </p:animEffect>
                                    <p:anim calcmode="lin" valueType="num">
                                      <p:cBhvr>
                                        <p:cTn id="18" dur="1000" fill="hold"/>
                                        <p:tgtEl>
                                          <p:spTgt spid="3078"/>
                                        </p:tgtEl>
                                        <p:attrNameLst>
                                          <p:attrName>ppt_x</p:attrName>
                                        </p:attrNameLst>
                                      </p:cBhvr>
                                      <p:tavLst>
                                        <p:tav tm="0">
                                          <p:val>
                                            <p:strVal val="#ppt_x"/>
                                          </p:val>
                                        </p:tav>
                                        <p:tav tm="100000">
                                          <p:val>
                                            <p:strVal val="#ppt_x"/>
                                          </p:val>
                                        </p:tav>
                                      </p:tavLst>
                                    </p:anim>
                                    <p:anim calcmode="lin" valueType="num">
                                      <p:cBhvr>
                                        <p:cTn id="19" dur="1000" fill="hold"/>
                                        <p:tgtEl>
                                          <p:spTgt spid="3078"/>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6" presetClass="entr" presetSubtype="0" fill="hold" nodeType="click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wipe(down)">
                                      <p:cBhvr>
                                        <p:cTn id="24" dur="580">
                                          <p:stCondLst>
                                            <p:cond delay="0"/>
                                          </p:stCondLst>
                                        </p:cTn>
                                        <p:tgtEl>
                                          <p:spTgt spid="11"/>
                                        </p:tgtEl>
                                      </p:cBhvr>
                                    </p:animEffect>
                                    <p:anim calcmode="lin" valueType="num">
                                      <p:cBhvr>
                                        <p:cTn id="25"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26"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27"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28"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29"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30" dur="26">
                                          <p:stCondLst>
                                            <p:cond delay="650"/>
                                          </p:stCondLst>
                                        </p:cTn>
                                        <p:tgtEl>
                                          <p:spTgt spid="11"/>
                                        </p:tgtEl>
                                      </p:cBhvr>
                                      <p:to x="100000" y="60000"/>
                                    </p:animScale>
                                    <p:animScale>
                                      <p:cBhvr>
                                        <p:cTn id="31" dur="166" decel="50000">
                                          <p:stCondLst>
                                            <p:cond delay="676"/>
                                          </p:stCondLst>
                                        </p:cTn>
                                        <p:tgtEl>
                                          <p:spTgt spid="11"/>
                                        </p:tgtEl>
                                      </p:cBhvr>
                                      <p:to x="100000" y="100000"/>
                                    </p:animScale>
                                    <p:animScale>
                                      <p:cBhvr>
                                        <p:cTn id="32" dur="26">
                                          <p:stCondLst>
                                            <p:cond delay="1312"/>
                                          </p:stCondLst>
                                        </p:cTn>
                                        <p:tgtEl>
                                          <p:spTgt spid="11"/>
                                        </p:tgtEl>
                                      </p:cBhvr>
                                      <p:to x="100000" y="80000"/>
                                    </p:animScale>
                                    <p:animScale>
                                      <p:cBhvr>
                                        <p:cTn id="33" dur="166" decel="50000">
                                          <p:stCondLst>
                                            <p:cond delay="1338"/>
                                          </p:stCondLst>
                                        </p:cTn>
                                        <p:tgtEl>
                                          <p:spTgt spid="11"/>
                                        </p:tgtEl>
                                      </p:cBhvr>
                                      <p:to x="100000" y="100000"/>
                                    </p:animScale>
                                    <p:animScale>
                                      <p:cBhvr>
                                        <p:cTn id="34" dur="26">
                                          <p:stCondLst>
                                            <p:cond delay="1642"/>
                                          </p:stCondLst>
                                        </p:cTn>
                                        <p:tgtEl>
                                          <p:spTgt spid="11"/>
                                        </p:tgtEl>
                                      </p:cBhvr>
                                      <p:to x="100000" y="90000"/>
                                    </p:animScale>
                                    <p:animScale>
                                      <p:cBhvr>
                                        <p:cTn id="35" dur="166" decel="50000">
                                          <p:stCondLst>
                                            <p:cond delay="1668"/>
                                          </p:stCondLst>
                                        </p:cTn>
                                        <p:tgtEl>
                                          <p:spTgt spid="11"/>
                                        </p:tgtEl>
                                      </p:cBhvr>
                                      <p:to x="100000" y="100000"/>
                                    </p:animScale>
                                    <p:animScale>
                                      <p:cBhvr>
                                        <p:cTn id="36" dur="26">
                                          <p:stCondLst>
                                            <p:cond delay="1808"/>
                                          </p:stCondLst>
                                        </p:cTn>
                                        <p:tgtEl>
                                          <p:spTgt spid="11"/>
                                        </p:tgtEl>
                                      </p:cBhvr>
                                      <p:to x="100000" y="95000"/>
                                    </p:animScale>
                                    <p:animScale>
                                      <p:cBhvr>
                                        <p:cTn id="37" dur="166" decel="50000">
                                          <p:stCondLst>
                                            <p:cond delay="1834"/>
                                          </p:stCondLst>
                                        </p:cTn>
                                        <p:tgtEl>
                                          <p:spTgt spid="11"/>
                                        </p:tgtEl>
                                      </p:cBhvr>
                                      <p:to x="100000" y="100000"/>
                                    </p:animScale>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1000"/>
                                        <p:tgtEl>
                                          <p:spTgt spid="12"/>
                                        </p:tgtEl>
                                      </p:cBhvr>
                                    </p:animEffect>
                                    <p:anim calcmode="lin" valueType="num">
                                      <p:cBhvr>
                                        <p:cTn id="43" dur="1000" fill="hold"/>
                                        <p:tgtEl>
                                          <p:spTgt spid="12"/>
                                        </p:tgtEl>
                                        <p:attrNameLst>
                                          <p:attrName>ppt_x</p:attrName>
                                        </p:attrNameLst>
                                      </p:cBhvr>
                                      <p:tavLst>
                                        <p:tav tm="0">
                                          <p:val>
                                            <p:strVal val="#ppt_x"/>
                                          </p:val>
                                        </p:tav>
                                        <p:tav tm="100000">
                                          <p:val>
                                            <p:strVal val="#ppt_x"/>
                                          </p:val>
                                        </p:tav>
                                      </p:tavLst>
                                    </p:anim>
                                    <p:anim calcmode="lin" valueType="num">
                                      <p:cBhvr>
                                        <p:cTn id="4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1014</TotalTime>
  <Words>929</Words>
  <Application>Microsoft Office PowerPoint</Application>
  <PresentationFormat>On-screen Show (16:9)</PresentationFormat>
  <Paragraphs>179</Paragraphs>
  <Slides>27</Slides>
  <Notes>27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27</vt:i4>
      </vt:variant>
    </vt:vector>
  </HeadingPairs>
  <TitlesOfParts>
    <vt:vector size="36" baseType="lpstr">
      <vt:lpstr>Roboto Condensed</vt:lpstr>
      <vt:lpstr>Calibri</vt:lpstr>
      <vt:lpstr>Montserrat</vt:lpstr>
      <vt:lpstr>Dosis</vt:lpstr>
      <vt:lpstr>Droid Sans</vt:lpstr>
      <vt:lpstr>Nunito Sans</vt:lpstr>
      <vt:lpstr>Arial</vt:lpstr>
      <vt:lpstr>Simple Light</vt:lpstr>
      <vt:lpstr>Custom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
  <cp:lastModifiedBy>migue</cp:lastModifiedBy>
  <cp:revision>49</cp:revision>
  <dcterms:created xsi:type="dcterms:W3CDTF">2019-03-20T14:42:00Z</dcterms:created>
  <dcterms:modified xsi:type="dcterms:W3CDTF">2020-03-25T15:52:17Z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1033-11.2.0.9232</vt:lpwstr>
  </property>
</Properties>
</file>